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61" d="100"/>
          <a:sy n="61" d="100"/>
        </p:scale>
        <p:origin x="62" y="50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E6A33-D921-44D9-81A4-C38B1E759F45}" type="datetimeFigureOut">
              <a:rPr lang="bg-BG" smtClean="0"/>
              <a:t>13.4.2020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4EA65-534F-4599-84AF-8B2D5542590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98289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E6A33-D921-44D9-81A4-C38B1E759F45}" type="datetimeFigureOut">
              <a:rPr lang="bg-BG" smtClean="0"/>
              <a:t>13.4.2020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4EA65-534F-4599-84AF-8B2D5542590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31991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E6A33-D921-44D9-81A4-C38B1E759F45}" type="datetimeFigureOut">
              <a:rPr lang="bg-BG" smtClean="0"/>
              <a:t>13.4.2020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4EA65-534F-4599-84AF-8B2D5542590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25766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E6A33-D921-44D9-81A4-C38B1E759F45}" type="datetimeFigureOut">
              <a:rPr lang="bg-BG" smtClean="0"/>
              <a:t>13.4.2020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4EA65-534F-4599-84AF-8B2D5542590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65587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E6A33-D921-44D9-81A4-C38B1E759F45}" type="datetimeFigureOut">
              <a:rPr lang="bg-BG" smtClean="0"/>
              <a:t>13.4.2020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4EA65-534F-4599-84AF-8B2D5542590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30577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E6A33-D921-44D9-81A4-C38B1E759F45}" type="datetimeFigureOut">
              <a:rPr lang="bg-BG" smtClean="0"/>
              <a:t>13.4.2020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4EA65-534F-4599-84AF-8B2D5542590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362515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E6A33-D921-44D9-81A4-C38B1E759F45}" type="datetimeFigureOut">
              <a:rPr lang="bg-BG" smtClean="0"/>
              <a:t>13.4.2020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4EA65-534F-4599-84AF-8B2D5542590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37526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E6A33-D921-44D9-81A4-C38B1E759F45}" type="datetimeFigureOut">
              <a:rPr lang="bg-BG" smtClean="0"/>
              <a:t>13.4.2020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4EA65-534F-4599-84AF-8B2D5542590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19959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E6A33-D921-44D9-81A4-C38B1E759F45}" type="datetimeFigureOut">
              <a:rPr lang="bg-BG" smtClean="0"/>
              <a:t>13.4.2020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4EA65-534F-4599-84AF-8B2D5542590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65633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лавие и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E6A33-D921-44D9-81A4-C38B1E759F45}" type="datetimeFigureOut">
              <a:rPr lang="bg-BG" smtClean="0"/>
              <a:t>13.4.2020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4EA65-534F-4599-84AF-8B2D5542590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57917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E6A33-D921-44D9-81A4-C38B1E759F45}" type="datetimeFigureOut">
              <a:rPr lang="bg-BG" smtClean="0"/>
              <a:t>13.4.2020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4EA65-534F-4599-84AF-8B2D55425908}" type="slidenum">
              <a:rPr lang="bg-BG" smtClean="0"/>
              <a:t>‹#›</a:t>
            </a:fld>
            <a:endParaRPr lang="bg-BG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825595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E6A33-D921-44D9-81A4-C38B1E759F45}" type="datetimeFigureOut">
              <a:rPr lang="bg-BG" smtClean="0"/>
              <a:t>13.4.2020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4EA65-534F-4599-84AF-8B2D5542590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746594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 на цита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E6A33-D921-44D9-81A4-C38B1E759F45}" type="datetimeFigureOut">
              <a:rPr lang="bg-BG" smtClean="0"/>
              <a:t>13.4.2020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4EA65-534F-4599-84AF-8B2D55425908}" type="slidenum">
              <a:rPr lang="bg-BG" smtClean="0"/>
              <a:t>‹#›</a:t>
            </a:fld>
            <a:endParaRPr lang="bg-BG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576222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или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E6A33-D921-44D9-81A4-C38B1E759F45}" type="datetimeFigureOut">
              <a:rPr lang="bg-BG" smtClean="0"/>
              <a:t>13.4.2020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4EA65-534F-4599-84AF-8B2D5542590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29123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E6A33-D921-44D9-81A4-C38B1E759F45}" type="datetimeFigureOut">
              <a:rPr lang="bg-BG" smtClean="0"/>
              <a:t>13.4.2020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4EA65-534F-4599-84AF-8B2D5542590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985890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E6A33-D921-44D9-81A4-C38B1E759F45}" type="datetimeFigureOut">
              <a:rPr lang="bg-BG" smtClean="0"/>
              <a:t>13.4.2020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4EA65-534F-4599-84AF-8B2D5542590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53270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5E6A33-D921-44D9-81A4-C38B1E759F45}" type="datetimeFigureOut">
              <a:rPr lang="bg-BG" smtClean="0"/>
              <a:t>13.4.2020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4D4EA65-534F-4599-84AF-8B2D5542590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8442723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 smtClean="0"/>
              <a:t>Седмица на гората</a:t>
            </a:r>
            <a:br>
              <a:rPr lang="bg-BG" dirty="0" smtClean="0"/>
            </a:br>
            <a:r>
              <a:rPr lang="bg-BG" dirty="0" smtClean="0"/>
              <a:t>Спорта в гората </a:t>
            </a:r>
            <a:endParaRPr lang="bg-BG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bg-BG" dirty="0" smtClean="0"/>
              <a:t>5Група, 5А клас, 32 СУИЧЕ 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2510305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89860" y="2313140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bg-BG" dirty="0" smtClean="0"/>
              <a:t>Спортовете в гората могат да са:</a:t>
            </a:r>
            <a:br>
              <a:rPr lang="bg-BG" dirty="0" smtClean="0"/>
            </a:br>
            <a:r>
              <a:rPr lang="bg-BG" dirty="0" smtClean="0"/>
              <a:t>Бягане, волейбол (без мрежа), скачане на въже, физически упражнения и много други.</a:t>
            </a:r>
            <a:endParaRPr lang="bg-BG" dirty="0"/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6224" y="378455"/>
            <a:ext cx="3183939" cy="1934685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252" y="4634110"/>
            <a:ext cx="3143860" cy="1869030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0979" y="4488581"/>
            <a:ext cx="3287606" cy="2160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2152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40172" y="2200406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bg-BG" dirty="0" smtClean="0"/>
              <a:t>Много е полезно да се спортува в гората понеже там е най-чист въздуха и е най-лесно да се диша и е по-спокойно на белите н дробове.</a:t>
            </a:r>
            <a:endParaRPr lang="bg-BG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1456" y="4468791"/>
            <a:ext cx="3895333" cy="1906957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2131" y="476533"/>
            <a:ext cx="2952750" cy="155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0008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89860" y="158664"/>
            <a:ext cx="8596668" cy="1320800"/>
          </a:xfrm>
        </p:spPr>
        <p:txBody>
          <a:bodyPr>
            <a:noAutofit/>
          </a:bodyPr>
          <a:lstStyle/>
          <a:p>
            <a:pPr algn="ctr"/>
            <a:r>
              <a:rPr lang="bg-BG" sz="3200" dirty="0" smtClean="0"/>
              <a:t>Вършец</a:t>
            </a:r>
            <a:r>
              <a:rPr lang="bg-BG" sz="3200" dirty="0"/>
              <a:t/>
            </a:r>
            <a:br>
              <a:rPr lang="bg-BG" sz="3200" dirty="0"/>
            </a:br>
            <a:r>
              <a:rPr lang="bg-BG" sz="3200" dirty="0" err="1" smtClean="0"/>
              <a:t>Вършец</a:t>
            </a:r>
            <a:r>
              <a:rPr lang="bg-BG" sz="3200" dirty="0"/>
              <a:t> </a:t>
            </a:r>
            <a:r>
              <a:rPr lang="bg-BG" sz="3200" dirty="0" smtClean="0"/>
              <a:t>е</a:t>
            </a:r>
            <a:r>
              <a:rPr lang="ru-RU" sz="3200" dirty="0"/>
              <a:t> в </a:t>
            </a:r>
            <a:r>
              <a:rPr lang="ru-RU" sz="3200" dirty="0" err="1"/>
              <a:t>Северозападна</a:t>
            </a:r>
            <a:r>
              <a:rPr lang="ru-RU" sz="3200" dirty="0"/>
              <a:t> </a:t>
            </a:r>
            <a:r>
              <a:rPr lang="ru-RU" sz="3200" dirty="0" err="1"/>
              <a:t>България</a:t>
            </a:r>
            <a:r>
              <a:rPr lang="ru-RU" sz="3200" dirty="0"/>
              <a:t>. Той се </a:t>
            </a:r>
            <a:r>
              <a:rPr lang="ru-RU" sz="3200" dirty="0" err="1"/>
              <a:t>намира</a:t>
            </a:r>
            <a:r>
              <a:rPr lang="ru-RU" sz="3200" dirty="0"/>
              <a:t> в </a:t>
            </a:r>
            <a:r>
              <a:rPr lang="ru-RU" sz="3200" dirty="0" err="1"/>
              <a:t>Област</a:t>
            </a:r>
            <a:r>
              <a:rPr lang="ru-RU" sz="3200" dirty="0"/>
              <a:t> Монтана и е в </a:t>
            </a:r>
            <a:r>
              <a:rPr lang="ru-RU" sz="3200" dirty="0" err="1"/>
              <a:t>близост</a:t>
            </a:r>
            <a:r>
              <a:rPr lang="ru-RU" sz="3200" dirty="0"/>
              <a:t> до град </a:t>
            </a:r>
            <a:r>
              <a:rPr lang="ru-RU" sz="3200" dirty="0" err="1"/>
              <a:t>Берковица</a:t>
            </a:r>
            <a:r>
              <a:rPr lang="ru-RU" sz="3200" dirty="0"/>
              <a:t>. </a:t>
            </a:r>
            <a:r>
              <a:rPr lang="ru-RU" sz="3200" dirty="0" err="1"/>
              <a:t>Градът</a:t>
            </a:r>
            <a:r>
              <a:rPr lang="ru-RU" sz="3200" dirty="0"/>
              <a:t> е </a:t>
            </a:r>
            <a:r>
              <a:rPr lang="ru-RU" sz="3200" dirty="0" err="1"/>
              <a:t>административен</a:t>
            </a:r>
            <a:r>
              <a:rPr lang="ru-RU" sz="3200" dirty="0"/>
              <a:t> </a:t>
            </a:r>
            <a:r>
              <a:rPr lang="ru-RU" sz="3200" dirty="0" err="1"/>
              <a:t>център</a:t>
            </a:r>
            <a:r>
              <a:rPr lang="ru-RU" sz="3200" dirty="0"/>
              <a:t> на община </a:t>
            </a:r>
            <a:r>
              <a:rPr lang="ru-RU" sz="3200" dirty="0" err="1" smtClean="0"/>
              <a:t>Вършец</a:t>
            </a:r>
            <a:r>
              <a:rPr lang="ru-RU" sz="3200" dirty="0" smtClean="0"/>
              <a:t>.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err="1"/>
              <a:t>Вършец</a:t>
            </a:r>
            <a:r>
              <a:rPr lang="ru-RU" sz="3200" dirty="0"/>
              <a:t> е </a:t>
            </a:r>
            <a:r>
              <a:rPr lang="ru-RU" sz="3200" dirty="0" err="1"/>
              <a:t>най-старият</a:t>
            </a:r>
            <a:r>
              <a:rPr lang="ru-RU" sz="3200" dirty="0"/>
              <a:t> </a:t>
            </a:r>
            <a:r>
              <a:rPr lang="ru-RU" sz="3200" dirty="0" err="1"/>
              <a:t>балнеолечебен</a:t>
            </a:r>
            <a:r>
              <a:rPr lang="ru-RU" sz="3200" dirty="0"/>
              <a:t> курорт в </a:t>
            </a:r>
            <a:r>
              <a:rPr lang="ru-RU" sz="3200" dirty="0" err="1"/>
              <a:t>България</a:t>
            </a:r>
            <a:r>
              <a:rPr lang="ru-RU" sz="3200" dirty="0"/>
              <a:t>. </a:t>
            </a:r>
            <a:endParaRPr lang="bg-BG" sz="3200" dirty="0"/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6501" y="4420120"/>
            <a:ext cx="3492191" cy="1955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6405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915328" y="2726499"/>
            <a:ext cx="8596668" cy="1320800"/>
          </a:xfrm>
        </p:spPr>
        <p:txBody>
          <a:bodyPr/>
          <a:lstStyle/>
          <a:p>
            <a:pPr algn="ctr"/>
            <a:r>
              <a:rPr lang="bg-BG" dirty="0" smtClean="0"/>
              <a:t>Ето и няколко забележителности за този курорт </a:t>
            </a:r>
            <a:r>
              <a:rPr lang="bg-BG" dirty="0" smtClean="0">
                <a:sym typeface="Wingdings" panose="05000000000000000000" pitchFamily="2" charset="2"/>
              </a:rPr>
              <a:t>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1185604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 err="1"/>
              <a:t>Минералните</a:t>
            </a:r>
            <a:r>
              <a:rPr lang="ru-RU" sz="2400" dirty="0"/>
              <a:t> води </a:t>
            </a:r>
            <a:r>
              <a:rPr lang="ru-RU" sz="2400" dirty="0" err="1"/>
              <a:t>са</a:t>
            </a:r>
            <a:r>
              <a:rPr lang="ru-RU" sz="2400" dirty="0"/>
              <a:t> от </a:t>
            </a:r>
            <a:r>
              <a:rPr lang="ru-RU" sz="2400" dirty="0" err="1"/>
              <a:t>няколко</a:t>
            </a:r>
            <a:r>
              <a:rPr lang="ru-RU" sz="2400" dirty="0"/>
              <a:t> </a:t>
            </a:r>
            <a:r>
              <a:rPr lang="ru-RU" sz="2400" dirty="0" err="1"/>
              <a:t>извора</a:t>
            </a:r>
            <a:r>
              <a:rPr lang="ru-RU" sz="2400" dirty="0"/>
              <a:t> с температура около 37 °C. </a:t>
            </a:r>
            <a:r>
              <a:rPr lang="ru-RU" sz="2400" dirty="0" err="1"/>
              <a:t>Водата</a:t>
            </a:r>
            <a:r>
              <a:rPr lang="ru-RU" sz="2400" dirty="0"/>
              <a:t> им е бистра, </a:t>
            </a:r>
            <a:r>
              <a:rPr lang="ru-RU" sz="2400" dirty="0" err="1"/>
              <a:t>безцветна</a:t>
            </a:r>
            <a:r>
              <a:rPr lang="ru-RU" sz="2400" dirty="0"/>
              <a:t>, </a:t>
            </a:r>
            <a:r>
              <a:rPr lang="ru-RU" sz="2400" dirty="0" err="1"/>
              <a:t>мека</a:t>
            </a:r>
            <a:r>
              <a:rPr lang="ru-RU" sz="2400" dirty="0"/>
              <a:t> и слабо </a:t>
            </a:r>
            <a:r>
              <a:rPr lang="ru-RU" sz="2400" dirty="0" err="1"/>
              <a:t>минерализирана</a:t>
            </a:r>
            <a:r>
              <a:rPr lang="ru-RU" sz="2400" dirty="0"/>
              <a:t>. </a:t>
            </a:r>
            <a:r>
              <a:rPr lang="ru-RU" sz="2400" dirty="0" err="1"/>
              <a:t>Общодостъпна</a:t>
            </a:r>
            <a:r>
              <a:rPr lang="ru-RU" sz="2400" dirty="0"/>
              <a:t> е в </a:t>
            </a:r>
            <a:r>
              <a:rPr lang="ru-RU" sz="2400" dirty="0" err="1"/>
              <a:t>аязмо</a:t>
            </a:r>
            <a:r>
              <a:rPr lang="ru-RU" sz="2400" dirty="0"/>
              <a:t> с </a:t>
            </a:r>
            <a:r>
              <a:rPr lang="ru-RU" sz="2400" dirty="0" err="1"/>
              <a:t>чешми</a:t>
            </a:r>
            <a:r>
              <a:rPr lang="ru-RU" sz="2400" dirty="0"/>
              <a:t> до </a:t>
            </a:r>
            <a:r>
              <a:rPr lang="ru-RU" sz="2400" dirty="0" err="1"/>
              <a:t>центъра</a:t>
            </a:r>
            <a:r>
              <a:rPr lang="ru-RU" sz="2400" dirty="0"/>
              <a:t> на курорта</a:t>
            </a:r>
            <a:r>
              <a:rPr lang="ru-RU" sz="2400" dirty="0" smtClean="0"/>
              <a:t>.</a:t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В града </a:t>
            </a:r>
            <a:r>
              <a:rPr lang="ru-RU" sz="2400" dirty="0" err="1"/>
              <a:t>функционират</a:t>
            </a:r>
            <a:r>
              <a:rPr lang="ru-RU" sz="2400" dirty="0"/>
              <a:t> множество </a:t>
            </a:r>
            <a:r>
              <a:rPr lang="ru-RU" sz="2400" dirty="0" err="1"/>
              <a:t>почивни</a:t>
            </a:r>
            <a:r>
              <a:rPr lang="ru-RU" sz="2400" dirty="0"/>
              <a:t> станции, </a:t>
            </a:r>
            <a:r>
              <a:rPr lang="ru-RU" sz="2400" dirty="0" err="1"/>
              <a:t>къщи</a:t>
            </a:r>
            <a:r>
              <a:rPr lang="ru-RU" sz="2400" dirty="0"/>
              <a:t> за </a:t>
            </a:r>
            <a:r>
              <a:rPr lang="ru-RU" sz="2400" dirty="0" err="1"/>
              <a:t>настаняване</a:t>
            </a:r>
            <a:r>
              <a:rPr lang="ru-RU" sz="2400" dirty="0"/>
              <a:t> на гости и три </a:t>
            </a:r>
            <a:r>
              <a:rPr lang="ru-RU" sz="2400" dirty="0" err="1"/>
              <a:t>спа</a:t>
            </a:r>
            <a:r>
              <a:rPr lang="ru-RU" sz="2400" dirty="0"/>
              <a:t> хотела</a:t>
            </a:r>
            <a:r>
              <a:rPr lang="ru-RU" sz="2400" dirty="0" smtClean="0"/>
              <a:t>.</a:t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err="1"/>
              <a:t>Слънчевата</a:t>
            </a:r>
            <a:r>
              <a:rPr lang="ru-RU" sz="2400" dirty="0"/>
              <a:t> градина с </a:t>
            </a:r>
            <a:r>
              <a:rPr lang="ru-RU" sz="2400" dirty="0" err="1"/>
              <a:t>Алеята</a:t>
            </a:r>
            <a:r>
              <a:rPr lang="ru-RU" sz="2400" dirty="0"/>
              <a:t> на </a:t>
            </a:r>
            <a:r>
              <a:rPr lang="ru-RU" sz="2400" dirty="0" err="1"/>
              <a:t>чинарите</a:t>
            </a:r>
            <a:r>
              <a:rPr lang="ru-RU" sz="2400" dirty="0"/>
              <a:t> в </a:t>
            </a:r>
            <a:r>
              <a:rPr lang="ru-RU" sz="2400" dirty="0" err="1"/>
              <a:t>центъра</a:t>
            </a:r>
            <a:r>
              <a:rPr lang="ru-RU" sz="2400" dirty="0"/>
              <a:t> на града е </a:t>
            </a:r>
            <a:r>
              <a:rPr lang="ru-RU" sz="2400" dirty="0" err="1"/>
              <a:t>обичайно</a:t>
            </a:r>
            <a:r>
              <a:rPr lang="ru-RU" sz="2400" dirty="0"/>
              <a:t> </a:t>
            </a:r>
            <a:r>
              <a:rPr lang="ru-RU" sz="2400" dirty="0" err="1"/>
              <a:t>място</a:t>
            </a:r>
            <a:r>
              <a:rPr lang="ru-RU" sz="2400" dirty="0"/>
              <a:t> за </a:t>
            </a:r>
            <a:r>
              <a:rPr lang="ru-RU" sz="2400" dirty="0" err="1"/>
              <a:t>разходка</a:t>
            </a:r>
            <a:r>
              <a:rPr lang="ru-RU" sz="2400" dirty="0"/>
              <a:t> и </a:t>
            </a:r>
            <a:r>
              <a:rPr lang="ru-RU" sz="2400" dirty="0" err="1"/>
              <a:t>отдих</a:t>
            </a:r>
            <a:r>
              <a:rPr lang="ru-RU" sz="2400" dirty="0"/>
              <a:t>. </a:t>
            </a:r>
            <a:r>
              <a:rPr lang="ru-RU" sz="2400" dirty="0" err="1"/>
              <a:t>Името</a:t>
            </a:r>
            <a:r>
              <a:rPr lang="ru-RU" sz="2400" dirty="0"/>
              <a:t> на </a:t>
            </a:r>
            <a:r>
              <a:rPr lang="ru-RU" sz="2400" dirty="0" err="1"/>
              <a:t>градината</a:t>
            </a:r>
            <a:r>
              <a:rPr lang="ru-RU" sz="2400" dirty="0"/>
              <a:t> </a:t>
            </a:r>
            <a:r>
              <a:rPr lang="ru-RU" sz="2400" dirty="0" err="1"/>
              <a:t>идва</a:t>
            </a:r>
            <a:r>
              <a:rPr lang="ru-RU" sz="2400" dirty="0"/>
              <a:t> от </a:t>
            </a:r>
            <a:r>
              <a:rPr lang="ru-RU" sz="2400" dirty="0" err="1"/>
              <a:t>алеите</a:t>
            </a:r>
            <a:r>
              <a:rPr lang="ru-RU" sz="2400" dirty="0"/>
              <a:t>, </a:t>
            </a:r>
            <a:r>
              <a:rPr lang="ru-RU" sz="2400" dirty="0" err="1"/>
              <a:t>които</a:t>
            </a:r>
            <a:r>
              <a:rPr lang="ru-RU" sz="2400" dirty="0"/>
              <a:t> </a:t>
            </a:r>
            <a:r>
              <a:rPr lang="ru-RU" sz="2400" dirty="0" err="1"/>
              <a:t>са</a:t>
            </a:r>
            <a:r>
              <a:rPr lang="ru-RU" sz="2400" dirty="0"/>
              <a:t> под формата на </a:t>
            </a:r>
            <a:r>
              <a:rPr lang="ru-RU" sz="2400" dirty="0" err="1"/>
              <a:t>лъчи</a:t>
            </a:r>
            <a:r>
              <a:rPr lang="ru-RU" sz="2400" dirty="0"/>
              <a:t>, </a:t>
            </a:r>
            <a:r>
              <a:rPr lang="ru-RU" sz="2400" dirty="0" err="1"/>
              <a:t>изградени</a:t>
            </a:r>
            <a:r>
              <a:rPr lang="ru-RU" sz="2400" dirty="0"/>
              <a:t> от </a:t>
            </a:r>
            <a:r>
              <a:rPr lang="ru-RU" sz="2400" dirty="0" err="1"/>
              <a:t>специален</a:t>
            </a:r>
            <a:r>
              <a:rPr lang="ru-RU" sz="2400" dirty="0"/>
              <a:t> </a:t>
            </a:r>
            <a:r>
              <a:rPr lang="ru-RU" sz="2400" dirty="0" err="1"/>
              <a:t>камък</a:t>
            </a:r>
            <a:r>
              <a:rPr lang="ru-RU" sz="2400" dirty="0"/>
              <a:t>, </a:t>
            </a:r>
            <a:r>
              <a:rPr lang="ru-RU" sz="2400" dirty="0" err="1"/>
              <a:t>който</a:t>
            </a:r>
            <a:r>
              <a:rPr lang="ru-RU" sz="2400" dirty="0"/>
              <a:t> </a:t>
            </a:r>
            <a:r>
              <a:rPr lang="ru-RU" sz="2400" dirty="0" err="1"/>
              <a:t>отразява</a:t>
            </a:r>
            <a:r>
              <a:rPr lang="ru-RU" sz="2400" dirty="0"/>
              <a:t> </a:t>
            </a:r>
            <a:r>
              <a:rPr lang="ru-RU" sz="2400" dirty="0" err="1"/>
              <a:t>слънчевата</a:t>
            </a:r>
            <a:r>
              <a:rPr lang="ru-RU" sz="2400" dirty="0"/>
              <a:t> светлина. </a:t>
            </a:r>
            <a:r>
              <a:rPr lang="ru-RU" sz="2400" dirty="0" err="1"/>
              <a:t>Алеята</a:t>
            </a:r>
            <a:r>
              <a:rPr lang="ru-RU" sz="2400" dirty="0"/>
              <a:t> на </a:t>
            </a:r>
            <a:r>
              <a:rPr lang="ru-RU" sz="2400" dirty="0" err="1"/>
              <a:t>чинарите</a:t>
            </a:r>
            <a:r>
              <a:rPr lang="ru-RU" sz="2400" dirty="0"/>
              <a:t> е </a:t>
            </a:r>
            <a:r>
              <a:rPr lang="ru-RU" sz="2400" dirty="0" err="1"/>
              <a:t>главна</a:t>
            </a:r>
            <a:r>
              <a:rPr lang="ru-RU" sz="2400" dirty="0"/>
              <a:t> улица, </a:t>
            </a:r>
            <a:r>
              <a:rPr lang="ru-RU" sz="2400" dirty="0" err="1"/>
              <a:t>дълга</a:t>
            </a:r>
            <a:r>
              <a:rPr lang="ru-RU" sz="2400" dirty="0"/>
              <a:t> почти два километра с </a:t>
            </a:r>
            <a:r>
              <a:rPr lang="ru-RU" sz="2400" dirty="0" err="1"/>
              <a:t>дървета</a:t>
            </a:r>
            <a:r>
              <a:rPr lang="ru-RU" sz="2400" dirty="0"/>
              <a:t> на </a:t>
            </a:r>
            <a:r>
              <a:rPr lang="ru-RU" sz="2400" dirty="0" err="1"/>
              <a:t>възраст</a:t>
            </a:r>
            <a:r>
              <a:rPr lang="ru-RU" sz="2400" dirty="0"/>
              <a:t> </a:t>
            </a:r>
            <a:r>
              <a:rPr lang="ru-RU" sz="2400" dirty="0" err="1"/>
              <a:t>повече</a:t>
            </a:r>
            <a:r>
              <a:rPr lang="ru-RU" sz="2400" dirty="0"/>
              <a:t> от 100 </a:t>
            </a:r>
            <a:r>
              <a:rPr lang="ru-RU" sz="2400" dirty="0" err="1"/>
              <a:t>години</a:t>
            </a:r>
            <a:r>
              <a:rPr lang="ru-RU" sz="2400" dirty="0"/>
              <a:t>.</a:t>
            </a:r>
            <a:endParaRPr lang="bg-BG" sz="2400" dirty="0"/>
          </a:p>
        </p:txBody>
      </p:sp>
    </p:spTree>
    <p:extLst>
      <p:ext uri="{BB962C8B-B14F-4D97-AF65-F5344CB8AC3E}">
        <p14:creationId xmlns:p14="http://schemas.microsoft.com/office/powerpoint/2010/main" val="9558338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sz="4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Благодарим за вниманието!</a:t>
            </a:r>
            <a:endParaRPr lang="bg-BG" sz="44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16293494"/>
      </p:ext>
    </p:extLst>
  </p:cSld>
  <p:clrMapOvr>
    <a:masterClrMapping/>
  </p:clrMapOvr>
</p:sld>
</file>

<file path=ppt/theme/theme1.xml><?xml version="1.0" encoding="utf-8"?>
<a:theme xmlns:a="http://schemas.openxmlformats.org/drawingml/2006/main" name="Фасети">
  <a:themeElements>
    <a:clrScheme name="Фасети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Фасети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Фасети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17</TotalTime>
  <Words>243</Words>
  <Application>Microsoft Office PowerPoint</Application>
  <PresentationFormat>Широк екран</PresentationFormat>
  <Paragraphs>8</Paragraphs>
  <Slides>7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7</vt:i4>
      </vt:variant>
    </vt:vector>
  </HeadingPairs>
  <TitlesOfParts>
    <vt:vector size="12" baseType="lpstr">
      <vt:lpstr>Arial</vt:lpstr>
      <vt:lpstr>Trebuchet MS</vt:lpstr>
      <vt:lpstr>Wingdings</vt:lpstr>
      <vt:lpstr>Wingdings 3</vt:lpstr>
      <vt:lpstr>Фасети</vt:lpstr>
      <vt:lpstr>Седмица на гората Спорта в гората </vt:lpstr>
      <vt:lpstr>Спортовете в гората могат да са: Бягане, волейбол (без мрежа), скачане на въже, физически упражнения и много други.</vt:lpstr>
      <vt:lpstr>Много е полезно да се спортува в гората понеже там е най-чист въздуха и е най-лесно да се диша и е по-спокойно на белите н дробове.</vt:lpstr>
      <vt:lpstr>Вършец Вършец е в Северозападна България. Той се намира в Област Монтана и е в близост до град Берковица. Градът е административен център на община Вършец. Вършец е най-старият балнеолечебен курорт в България. </vt:lpstr>
      <vt:lpstr>Ето и няколко забележителности за този курорт </vt:lpstr>
      <vt:lpstr>Минералните води са от няколко извора с температура около 37 °C. Водата им е бистра, безцветна, мека и слабо минерализирана. Общодостъпна е в аязмо с чешми до центъра на курорта.  В града функционират множество почивни станции, къщи за настаняване на гости и три спа хотела.  Слънчевата градина с Алеята на чинарите в центъра на града е обичайно място за разходка и отдих. Името на градината идва от алеите, които са под формата на лъчи, изградени от специален камък, който отразява слънчевата светлина. Алеята на чинарите е главна улица, дълга почти два километра с дървета на възраст повече от 100 години.</vt:lpstr>
      <vt:lpstr>Благодарим за вниманието!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Седмица на гората Спорта в гората</dc:title>
  <dc:creator>DELL</dc:creator>
  <cp:lastModifiedBy>DELL</cp:lastModifiedBy>
  <cp:revision>3</cp:revision>
  <dcterms:created xsi:type="dcterms:W3CDTF">2020-04-13T07:46:37Z</dcterms:created>
  <dcterms:modified xsi:type="dcterms:W3CDTF">2020-04-13T08:04:29Z</dcterms:modified>
</cp:coreProperties>
</file>