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5" r:id="rId4"/>
    <p:sldMasterId id="2147483676" r:id="rId5"/>
    <p:sldMasterId id="2147483677" r:id="rId6"/>
    <p:sldMasterId id="2147483697" r:id="rId7"/>
    <p:sldMasterId id="2147483723" r:id="rId8"/>
  </p:sldMasterIdLst>
  <p:notesMasterIdLst>
    <p:notesMasterId r:id="rId36"/>
  </p:notesMasterIdLst>
  <p:handoutMasterIdLst>
    <p:handoutMasterId r:id="rId37"/>
  </p:handoutMasterIdLst>
  <p:sldIdLst>
    <p:sldId id="347" r:id="rId9"/>
    <p:sldId id="274" r:id="rId10"/>
    <p:sldId id="261" r:id="rId11"/>
    <p:sldId id="361" r:id="rId12"/>
    <p:sldId id="362" r:id="rId13"/>
    <p:sldId id="365" r:id="rId14"/>
    <p:sldId id="363" r:id="rId15"/>
    <p:sldId id="364" r:id="rId16"/>
    <p:sldId id="366" r:id="rId17"/>
    <p:sldId id="367" r:id="rId18"/>
    <p:sldId id="368" r:id="rId19"/>
    <p:sldId id="369" r:id="rId20"/>
    <p:sldId id="370" r:id="rId21"/>
    <p:sldId id="294" r:id="rId22"/>
    <p:sldId id="371" r:id="rId23"/>
    <p:sldId id="372" r:id="rId24"/>
    <p:sldId id="373" r:id="rId25"/>
    <p:sldId id="257" r:id="rId26"/>
    <p:sldId id="699" r:id="rId27"/>
    <p:sldId id="356" r:id="rId28"/>
    <p:sldId id="357" r:id="rId29"/>
    <p:sldId id="358" r:id="rId30"/>
    <p:sldId id="359" r:id="rId31"/>
    <p:sldId id="360" r:id="rId32"/>
    <p:sldId id="700" r:id="rId33"/>
    <p:sldId id="701" r:id="rId34"/>
    <p:sldId id="266" r:id="rId35"/>
  </p:sldIdLst>
  <p:sldSz cx="9144000" cy="5143500" type="screen16x9"/>
  <p:notesSz cx="7053263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398"/>
    <a:srgbClr val="009656"/>
    <a:srgbClr val="387A4C"/>
    <a:srgbClr val="63BC51"/>
    <a:srgbClr val="F3713E"/>
    <a:srgbClr val="63BB51"/>
    <a:srgbClr val="00323A"/>
    <a:srgbClr val="2E4D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018" autoAdjust="0"/>
    <p:restoredTop sz="94693"/>
  </p:normalViewPr>
  <p:slideViewPr>
    <p:cSldViewPr snapToGrid="0" snapToObjects="1">
      <p:cViewPr varScale="1">
        <p:scale>
          <a:sx n="148" d="100"/>
          <a:sy n="148" d="100"/>
        </p:scale>
        <p:origin x="132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viewProps" Target="viewProps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stor Domuschiev" userId="b93fae2b03039b20" providerId="LiveId" clId="{D1955B92-BE6B-4B34-AEA5-84BDFEF99B1A}"/>
    <pc:docChg chg="undo redo custSel addSld delSld modSld">
      <pc:chgData name="Nestor Domuschiev" userId="b93fae2b03039b20" providerId="LiveId" clId="{D1955B92-BE6B-4B34-AEA5-84BDFEF99B1A}" dt="2023-05-29T10:43:04.469" v="1267" actId="14100"/>
      <pc:docMkLst>
        <pc:docMk/>
      </pc:docMkLst>
      <pc:sldChg chg="modSp mod">
        <pc:chgData name="Nestor Domuschiev" userId="b93fae2b03039b20" providerId="LiveId" clId="{D1955B92-BE6B-4B34-AEA5-84BDFEF99B1A}" dt="2023-05-29T10:37:43.474" v="1251" actId="20577"/>
        <pc:sldMkLst>
          <pc:docMk/>
          <pc:sldMk cId="3913310699" sldId="296"/>
        </pc:sldMkLst>
        <pc:spChg chg="mod">
          <ac:chgData name="Nestor Domuschiev" userId="b93fae2b03039b20" providerId="LiveId" clId="{D1955B92-BE6B-4B34-AEA5-84BDFEF99B1A}" dt="2023-05-29T10:37:43.474" v="1251" actId="20577"/>
          <ac:spMkLst>
            <pc:docMk/>
            <pc:sldMk cId="3913310699" sldId="296"/>
            <ac:spMk id="6" creationId="{D8161DF0-06A3-214E-8179-B94942A8DC15}"/>
          </ac:spMkLst>
        </pc:spChg>
      </pc:sldChg>
      <pc:sldChg chg="modSp mod">
        <pc:chgData name="Nestor Domuschiev" userId="b93fae2b03039b20" providerId="LiveId" clId="{D1955B92-BE6B-4B34-AEA5-84BDFEF99B1A}" dt="2023-05-25T12:14:22.683" v="13" actId="1076"/>
        <pc:sldMkLst>
          <pc:docMk/>
          <pc:sldMk cId="260915591" sldId="300"/>
        </pc:sldMkLst>
        <pc:grpChg chg="mod">
          <ac:chgData name="Nestor Domuschiev" userId="b93fae2b03039b20" providerId="LiveId" clId="{D1955B92-BE6B-4B34-AEA5-84BDFEF99B1A}" dt="2023-05-25T12:14:08.423" v="12" actId="14100"/>
          <ac:grpSpMkLst>
            <pc:docMk/>
            <pc:sldMk cId="260915591" sldId="300"/>
            <ac:grpSpMk id="2" creationId="{00000000-0000-0000-0000-000000000000}"/>
          </ac:grpSpMkLst>
        </pc:grpChg>
        <pc:picChg chg="mod">
          <ac:chgData name="Nestor Domuschiev" userId="b93fae2b03039b20" providerId="LiveId" clId="{D1955B92-BE6B-4B34-AEA5-84BDFEF99B1A}" dt="2023-05-25T12:14:22.683" v="13" actId="1076"/>
          <ac:picMkLst>
            <pc:docMk/>
            <pc:sldMk cId="260915591" sldId="300"/>
            <ac:picMk id="12" creationId="{00000000-0000-0000-0000-000000000000}"/>
          </ac:picMkLst>
        </pc:picChg>
      </pc:sldChg>
      <pc:sldChg chg="addSp delSp mod">
        <pc:chgData name="Nestor Domuschiev" userId="b93fae2b03039b20" providerId="LiveId" clId="{D1955B92-BE6B-4B34-AEA5-84BDFEF99B1A}" dt="2023-05-29T10:02:02.948" v="593" actId="22"/>
        <pc:sldMkLst>
          <pc:docMk/>
          <pc:sldMk cId="3155802033" sldId="318"/>
        </pc:sldMkLst>
        <pc:spChg chg="add del">
          <ac:chgData name="Nestor Domuschiev" userId="b93fae2b03039b20" providerId="LiveId" clId="{D1955B92-BE6B-4B34-AEA5-84BDFEF99B1A}" dt="2023-05-29T10:02:02.948" v="593" actId="22"/>
          <ac:spMkLst>
            <pc:docMk/>
            <pc:sldMk cId="3155802033" sldId="318"/>
            <ac:spMk id="3" creationId="{A51B3BFA-B90F-C68F-764B-5E5BB2665FE7}"/>
          </ac:spMkLst>
        </pc:spChg>
      </pc:sldChg>
      <pc:sldChg chg="addSp delSp modSp mod">
        <pc:chgData name="Nestor Domuschiev" userId="b93fae2b03039b20" providerId="LiveId" clId="{D1955B92-BE6B-4B34-AEA5-84BDFEF99B1A}" dt="2023-05-29T09:56:11.389" v="481"/>
        <pc:sldMkLst>
          <pc:docMk/>
          <pc:sldMk cId="828515781" sldId="329"/>
        </pc:sldMkLst>
        <pc:spChg chg="mod">
          <ac:chgData name="Nestor Domuschiev" userId="b93fae2b03039b20" providerId="LiveId" clId="{D1955B92-BE6B-4B34-AEA5-84BDFEF99B1A}" dt="2023-05-25T13:35:20.854" v="213" actId="14100"/>
          <ac:spMkLst>
            <pc:docMk/>
            <pc:sldMk cId="828515781" sldId="329"/>
            <ac:spMk id="6" creationId="{B8CCD88F-FC3F-8EA6-522E-8DA8A267061E}"/>
          </ac:spMkLst>
        </pc:spChg>
        <pc:spChg chg="add del mod">
          <ac:chgData name="Nestor Domuschiev" userId="b93fae2b03039b20" providerId="LiveId" clId="{D1955B92-BE6B-4B34-AEA5-84BDFEF99B1A}" dt="2023-05-25T13:35:45.521" v="217"/>
          <ac:spMkLst>
            <pc:docMk/>
            <pc:sldMk cId="828515781" sldId="329"/>
            <ac:spMk id="35" creationId="{F9716DDE-957E-55BB-9523-8D3EFA969391}"/>
          </ac:spMkLst>
        </pc:spChg>
        <pc:spChg chg="del">
          <ac:chgData name="Nestor Domuschiev" userId="b93fae2b03039b20" providerId="LiveId" clId="{D1955B92-BE6B-4B34-AEA5-84BDFEF99B1A}" dt="2023-05-25T12:41:45.304" v="49" actId="478"/>
          <ac:spMkLst>
            <pc:docMk/>
            <pc:sldMk cId="828515781" sldId="329"/>
            <ac:spMk id="36" creationId="{1578B06D-85EC-6C1B-985E-3EBED5ACBC13}"/>
          </ac:spMkLst>
        </pc:spChg>
        <pc:spChg chg="del">
          <ac:chgData name="Nestor Domuschiev" userId="b93fae2b03039b20" providerId="LiveId" clId="{D1955B92-BE6B-4B34-AEA5-84BDFEF99B1A}" dt="2023-05-25T12:41:44.467" v="48" actId="478"/>
          <ac:spMkLst>
            <pc:docMk/>
            <pc:sldMk cId="828515781" sldId="329"/>
            <ac:spMk id="37" creationId="{E9243167-B21D-B925-0BF7-B8EEC9821D52}"/>
          </ac:spMkLst>
        </pc:spChg>
        <pc:spChg chg="del">
          <ac:chgData name="Nestor Domuschiev" userId="b93fae2b03039b20" providerId="LiveId" clId="{D1955B92-BE6B-4B34-AEA5-84BDFEF99B1A}" dt="2023-05-25T12:41:43.625" v="47" actId="478"/>
          <ac:spMkLst>
            <pc:docMk/>
            <pc:sldMk cId="828515781" sldId="329"/>
            <ac:spMk id="38" creationId="{2940EE18-D784-0CA5-1D1C-C7159D16A62B}"/>
          </ac:spMkLst>
        </pc:spChg>
        <pc:spChg chg="del">
          <ac:chgData name="Nestor Domuschiev" userId="b93fae2b03039b20" providerId="LiveId" clId="{D1955B92-BE6B-4B34-AEA5-84BDFEF99B1A}" dt="2023-05-25T12:41:42.104" v="46" actId="478"/>
          <ac:spMkLst>
            <pc:docMk/>
            <pc:sldMk cId="828515781" sldId="329"/>
            <ac:spMk id="39" creationId="{D4E7FC6F-81F6-9CEF-8CAD-9AD27105E0C7}"/>
          </ac:spMkLst>
        </pc:spChg>
        <pc:spChg chg="del">
          <ac:chgData name="Nestor Domuschiev" userId="b93fae2b03039b20" providerId="LiveId" clId="{D1955B92-BE6B-4B34-AEA5-84BDFEF99B1A}" dt="2023-05-25T12:41:41.159" v="45" actId="478"/>
          <ac:spMkLst>
            <pc:docMk/>
            <pc:sldMk cId="828515781" sldId="329"/>
            <ac:spMk id="40" creationId="{54E4C37E-742B-9467-D249-3428F8A86F24}"/>
          </ac:spMkLst>
        </pc:spChg>
        <pc:spChg chg="add del mod">
          <ac:chgData name="Nestor Domuschiev" userId="b93fae2b03039b20" providerId="LiveId" clId="{D1955B92-BE6B-4B34-AEA5-84BDFEF99B1A}" dt="2023-05-25T13:36:14.706" v="220" actId="478"/>
          <ac:spMkLst>
            <pc:docMk/>
            <pc:sldMk cId="828515781" sldId="329"/>
            <ac:spMk id="41" creationId="{311438EA-5E7D-FF28-28FE-67C130203831}"/>
          </ac:spMkLst>
        </pc:spChg>
        <pc:spChg chg="add mod">
          <ac:chgData name="Nestor Domuschiev" userId="b93fae2b03039b20" providerId="LiveId" clId="{D1955B92-BE6B-4B34-AEA5-84BDFEF99B1A}" dt="2023-05-29T06:14:38.227" v="371" actId="1076"/>
          <ac:spMkLst>
            <pc:docMk/>
            <pc:sldMk cId="828515781" sldId="329"/>
            <ac:spMk id="42" creationId="{AB4F12DA-34E4-40F8-0E91-0CAABA30E1E7}"/>
          </ac:spMkLst>
        </pc:spChg>
        <pc:spChg chg="del">
          <ac:chgData name="Nestor Domuschiev" userId="b93fae2b03039b20" providerId="LiveId" clId="{D1955B92-BE6B-4B34-AEA5-84BDFEF99B1A}" dt="2023-05-25T12:40:52.619" v="18" actId="478"/>
          <ac:spMkLst>
            <pc:docMk/>
            <pc:sldMk cId="828515781" sldId="329"/>
            <ac:spMk id="44" creationId="{A4956671-09DD-6F28-0798-0785A19C1D09}"/>
          </ac:spMkLst>
        </pc:spChg>
        <pc:spChg chg="del">
          <ac:chgData name="Nestor Domuschiev" userId="b93fae2b03039b20" providerId="LiveId" clId="{D1955B92-BE6B-4B34-AEA5-84BDFEF99B1A}" dt="2023-05-25T12:41:40.120" v="44" actId="478"/>
          <ac:spMkLst>
            <pc:docMk/>
            <pc:sldMk cId="828515781" sldId="329"/>
            <ac:spMk id="46" creationId="{830AD990-3B52-634E-0A8E-4D9812E8FF0C}"/>
          </ac:spMkLst>
        </pc:spChg>
        <pc:spChg chg="del">
          <ac:chgData name="Nestor Domuschiev" userId="b93fae2b03039b20" providerId="LiveId" clId="{D1955B92-BE6B-4B34-AEA5-84BDFEF99B1A}" dt="2023-05-25T12:41:38.200" v="43" actId="478"/>
          <ac:spMkLst>
            <pc:docMk/>
            <pc:sldMk cId="828515781" sldId="329"/>
            <ac:spMk id="47" creationId="{05406570-8B8D-795E-32AC-736609A3FAC3}"/>
          </ac:spMkLst>
        </pc:spChg>
        <pc:spChg chg="del">
          <ac:chgData name="Nestor Domuschiev" userId="b93fae2b03039b20" providerId="LiveId" clId="{D1955B92-BE6B-4B34-AEA5-84BDFEF99B1A}" dt="2023-05-25T12:41:37.273" v="42" actId="478"/>
          <ac:spMkLst>
            <pc:docMk/>
            <pc:sldMk cId="828515781" sldId="329"/>
            <ac:spMk id="48" creationId="{823F78FD-9B01-540A-9DB8-3970A84D7D60}"/>
          </ac:spMkLst>
        </pc:spChg>
        <pc:spChg chg="del">
          <ac:chgData name="Nestor Domuschiev" userId="b93fae2b03039b20" providerId="LiveId" clId="{D1955B92-BE6B-4B34-AEA5-84BDFEF99B1A}" dt="2023-05-25T12:41:36.273" v="41" actId="478"/>
          <ac:spMkLst>
            <pc:docMk/>
            <pc:sldMk cId="828515781" sldId="329"/>
            <ac:spMk id="49" creationId="{392DF63C-4BAA-C49B-37FD-6309E33A3C66}"/>
          </ac:spMkLst>
        </pc:spChg>
        <pc:spChg chg="del">
          <ac:chgData name="Nestor Domuschiev" userId="b93fae2b03039b20" providerId="LiveId" clId="{D1955B92-BE6B-4B34-AEA5-84BDFEF99B1A}" dt="2023-05-25T12:41:34.189" v="40" actId="478"/>
          <ac:spMkLst>
            <pc:docMk/>
            <pc:sldMk cId="828515781" sldId="329"/>
            <ac:spMk id="50" creationId="{1347A211-66CD-569C-1216-22DBEDF67504}"/>
          </ac:spMkLst>
        </pc:spChg>
        <pc:spChg chg="del">
          <ac:chgData name="Nestor Domuschiev" userId="b93fae2b03039b20" providerId="LiveId" clId="{D1955B92-BE6B-4B34-AEA5-84BDFEF99B1A}" dt="2023-05-25T12:41:33.099" v="39" actId="478"/>
          <ac:spMkLst>
            <pc:docMk/>
            <pc:sldMk cId="828515781" sldId="329"/>
            <ac:spMk id="51" creationId="{BBCB084F-EE2D-BA2F-FAA2-FA8C758453BE}"/>
          </ac:spMkLst>
        </pc:spChg>
        <pc:spChg chg="del mod">
          <ac:chgData name="Nestor Domuschiev" userId="b93fae2b03039b20" providerId="LiveId" clId="{D1955B92-BE6B-4B34-AEA5-84BDFEF99B1A}" dt="2023-05-25T12:41:32.173" v="38" actId="478"/>
          <ac:spMkLst>
            <pc:docMk/>
            <pc:sldMk cId="828515781" sldId="329"/>
            <ac:spMk id="52" creationId="{0C6F3510-3CB5-DAD6-89EE-D3A9DA88BD51}"/>
          </ac:spMkLst>
        </pc:spChg>
        <pc:spChg chg="del">
          <ac:chgData name="Nestor Domuschiev" userId="b93fae2b03039b20" providerId="LiveId" clId="{D1955B92-BE6B-4B34-AEA5-84BDFEF99B1A}" dt="2023-05-25T12:41:29.562" v="36" actId="478"/>
          <ac:spMkLst>
            <pc:docMk/>
            <pc:sldMk cId="828515781" sldId="329"/>
            <ac:spMk id="53" creationId="{070A1F6D-68B4-B911-3619-8A2BC13CA634}"/>
          </ac:spMkLst>
        </pc:spChg>
        <pc:spChg chg="del">
          <ac:chgData name="Nestor Domuschiev" userId="b93fae2b03039b20" providerId="LiveId" clId="{D1955B92-BE6B-4B34-AEA5-84BDFEF99B1A}" dt="2023-05-25T12:41:27.672" v="35" actId="478"/>
          <ac:spMkLst>
            <pc:docMk/>
            <pc:sldMk cId="828515781" sldId="329"/>
            <ac:spMk id="54" creationId="{253146CC-8E4E-1C60-9B64-616DE847CBEE}"/>
          </ac:spMkLst>
        </pc:spChg>
        <pc:spChg chg="del">
          <ac:chgData name="Nestor Domuschiev" userId="b93fae2b03039b20" providerId="LiveId" clId="{D1955B92-BE6B-4B34-AEA5-84BDFEF99B1A}" dt="2023-05-25T12:41:26.746" v="34" actId="478"/>
          <ac:spMkLst>
            <pc:docMk/>
            <pc:sldMk cId="828515781" sldId="329"/>
            <ac:spMk id="55" creationId="{04A10E0D-4C72-F7FB-59E1-B94A64622817}"/>
          </ac:spMkLst>
        </pc:spChg>
        <pc:spChg chg="del">
          <ac:chgData name="Nestor Domuschiev" userId="b93fae2b03039b20" providerId="LiveId" clId="{D1955B92-BE6B-4B34-AEA5-84BDFEF99B1A}" dt="2023-05-25T12:41:25.792" v="33" actId="478"/>
          <ac:spMkLst>
            <pc:docMk/>
            <pc:sldMk cId="828515781" sldId="329"/>
            <ac:spMk id="56" creationId="{2F19AC7F-FFF5-02A0-C1E3-445FD4C88512}"/>
          </ac:spMkLst>
        </pc:spChg>
        <pc:spChg chg="del">
          <ac:chgData name="Nestor Domuschiev" userId="b93fae2b03039b20" providerId="LiveId" clId="{D1955B92-BE6B-4B34-AEA5-84BDFEF99B1A}" dt="2023-05-25T12:41:24.215" v="32" actId="478"/>
          <ac:spMkLst>
            <pc:docMk/>
            <pc:sldMk cId="828515781" sldId="329"/>
            <ac:spMk id="57" creationId="{74270167-98AD-FC20-23AA-5BED3D56E746}"/>
          </ac:spMkLst>
        </pc:spChg>
        <pc:spChg chg="del">
          <ac:chgData name="Nestor Domuschiev" userId="b93fae2b03039b20" providerId="LiveId" clId="{D1955B92-BE6B-4B34-AEA5-84BDFEF99B1A}" dt="2023-05-25T12:41:23.217" v="31" actId="478"/>
          <ac:spMkLst>
            <pc:docMk/>
            <pc:sldMk cId="828515781" sldId="329"/>
            <ac:spMk id="58" creationId="{2CFEF236-B5E6-BDE3-B9BD-47DC74B4F3CC}"/>
          </ac:spMkLst>
        </pc:spChg>
        <pc:spChg chg="del">
          <ac:chgData name="Nestor Domuschiev" userId="b93fae2b03039b20" providerId="LiveId" clId="{D1955B92-BE6B-4B34-AEA5-84BDFEF99B1A}" dt="2023-05-25T12:41:22.262" v="30" actId="478"/>
          <ac:spMkLst>
            <pc:docMk/>
            <pc:sldMk cId="828515781" sldId="329"/>
            <ac:spMk id="59" creationId="{2B9E1013-268C-7FCD-1C6A-39B331A0C65D}"/>
          </ac:spMkLst>
        </pc:spChg>
        <pc:spChg chg="del">
          <ac:chgData name="Nestor Domuschiev" userId="b93fae2b03039b20" providerId="LiveId" clId="{D1955B92-BE6B-4B34-AEA5-84BDFEF99B1A}" dt="2023-05-25T12:41:20.898" v="29" actId="478"/>
          <ac:spMkLst>
            <pc:docMk/>
            <pc:sldMk cId="828515781" sldId="329"/>
            <ac:spMk id="60" creationId="{EF641051-B559-365C-AFDA-F857F49D40A0}"/>
          </ac:spMkLst>
        </pc:spChg>
        <pc:spChg chg="del">
          <ac:chgData name="Nestor Domuschiev" userId="b93fae2b03039b20" providerId="LiveId" clId="{D1955B92-BE6B-4B34-AEA5-84BDFEF99B1A}" dt="2023-05-25T12:41:18.933" v="28" actId="478"/>
          <ac:spMkLst>
            <pc:docMk/>
            <pc:sldMk cId="828515781" sldId="329"/>
            <ac:spMk id="61" creationId="{8409CB42-4230-4E13-6EFE-84973C13D68E}"/>
          </ac:spMkLst>
        </pc:spChg>
        <pc:spChg chg="del">
          <ac:chgData name="Nestor Domuschiev" userId="b93fae2b03039b20" providerId="LiveId" clId="{D1955B92-BE6B-4B34-AEA5-84BDFEF99B1A}" dt="2023-05-25T12:41:17.185" v="27" actId="478"/>
          <ac:spMkLst>
            <pc:docMk/>
            <pc:sldMk cId="828515781" sldId="329"/>
            <ac:spMk id="62" creationId="{D56DD609-0CBC-A8A7-1C44-93788625F70A}"/>
          </ac:spMkLst>
        </pc:spChg>
        <pc:spChg chg="del">
          <ac:chgData name="Nestor Domuschiev" userId="b93fae2b03039b20" providerId="LiveId" clId="{D1955B92-BE6B-4B34-AEA5-84BDFEF99B1A}" dt="2023-05-25T12:41:15.242" v="26" actId="478"/>
          <ac:spMkLst>
            <pc:docMk/>
            <pc:sldMk cId="828515781" sldId="329"/>
            <ac:spMk id="63" creationId="{F1B4219F-3ABE-40CB-7F6C-1A1E3B412B08}"/>
          </ac:spMkLst>
        </pc:spChg>
        <pc:spChg chg="del">
          <ac:chgData name="Nestor Domuschiev" userId="b93fae2b03039b20" providerId="LiveId" clId="{D1955B92-BE6B-4B34-AEA5-84BDFEF99B1A}" dt="2023-05-25T12:41:13.951" v="25" actId="478"/>
          <ac:spMkLst>
            <pc:docMk/>
            <pc:sldMk cId="828515781" sldId="329"/>
            <ac:spMk id="64" creationId="{AF0FDBA1-6D7E-23B5-51BE-B199D70A5BA7}"/>
          </ac:spMkLst>
        </pc:spChg>
        <pc:spChg chg="del">
          <ac:chgData name="Nestor Domuschiev" userId="b93fae2b03039b20" providerId="LiveId" clId="{D1955B92-BE6B-4B34-AEA5-84BDFEF99B1A}" dt="2023-05-25T12:41:11.561" v="24" actId="478"/>
          <ac:spMkLst>
            <pc:docMk/>
            <pc:sldMk cId="828515781" sldId="329"/>
            <ac:spMk id="65" creationId="{630C9D95-22F4-32CF-F75D-6ADC5360B868}"/>
          </ac:spMkLst>
        </pc:spChg>
        <pc:spChg chg="del mod">
          <ac:chgData name="Nestor Domuschiev" userId="b93fae2b03039b20" providerId="LiveId" clId="{D1955B92-BE6B-4B34-AEA5-84BDFEF99B1A}" dt="2023-05-25T12:41:06.720" v="22" actId="478"/>
          <ac:spMkLst>
            <pc:docMk/>
            <pc:sldMk cId="828515781" sldId="329"/>
            <ac:spMk id="66" creationId="{5CD99725-AC30-F0FD-0BBA-B5F623034491}"/>
          </ac:spMkLst>
        </pc:spChg>
        <pc:spChg chg="del mod">
          <ac:chgData name="Nestor Domuschiev" userId="b93fae2b03039b20" providerId="LiveId" clId="{D1955B92-BE6B-4B34-AEA5-84BDFEF99B1A}" dt="2023-05-25T12:41:08.651" v="23" actId="478"/>
          <ac:spMkLst>
            <pc:docMk/>
            <pc:sldMk cId="828515781" sldId="329"/>
            <ac:spMk id="67" creationId="{5BC686CD-76E0-CB0C-FD60-C626CAD449F9}"/>
          </ac:spMkLst>
        </pc:spChg>
        <pc:spChg chg="del">
          <ac:chgData name="Nestor Domuschiev" userId="b93fae2b03039b20" providerId="LiveId" clId="{D1955B92-BE6B-4B34-AEA5-84BDFEF99B1A}" dt="2023-05-25T12:41:01.257" v="19" actId="478"/>
          <ac:spMkLst>
            <pc:docMk/>
            <pc:sldMk cId="828515781" sldId="329"/>
            <ac:spMk id="68" creationId="{8B0AD395-EC64-067F-5997-4C1528D83285}"/>
          </ac:spMkLst>
        </pc:spChg>
        <pc:spChg chg="del">
          <ac:chgData name="Nestor Domuschiev" userId="b93fae2b03039b20" providerId="LiveId" clId="{D1955B92-BE6B-4B34-AEA5-84BDFEF99B1A}" dt="2023-05-25T12:41:48.885" v="50" actId="478"/>
          <ac:spMkLst>
            <pc:docMk/>
            <pc:sldMk cId="828515781" sldId="329"/>
            <ac:spMk id="69" creationId="{E60BB86D-21F7-FF25-580F-52825F39D4B4}"/>
          </ac:spMkLst>
        </pc:spChg>
        <pc:spChg chg="mod">
          <ac:chgData name="Nestor Domuschiev" userId="b93fae2b03039b20" providerId="LiveId" clId="{D1955B92-BE6B-4B34-AEA5-84BDFEF99B1A}" dt="2023-05-29T06:16:01.491" v="384" actId="1076"/>
          <ac:spMkLst>
            <pc:docMk/>
            <pc:sldMk cId="828515781" sldId="329"/>
            <ac:spMk id="70" creationId="{D10B2028-26C6-E2C5-08B6-DA6257A99629}"/>
          </ac:spMkLst>
        </pc:spChg>
        <pc:spChg chg="mod">
          <ac:chgData name="Nestor Domuschiev" userId="b93fae2b03039b20" providerId="LiveId" clId="{D1955B92-BE6B-4B34-AEA5-84BDFEF99B1A}" dt="2023-05-25T12:44:33.412" v="74" actId="1076"/>
          <ac:spMkLst>
            <pc:docMk/>
            <pc:sldMk cId="828515781" sldId="329"/>
            <ac:spMk id="71" creationId="{A1934581-3160-7610-7D91-037632F4962F}"/>
          </ac:spMkLst>
        </pc:spChg>
        <pc:grpChg chg="del">
          <ac:chgData name="Nestor Domuschiev" userId="b93fae2b03039b20" providerId="LiveId" clId="{D1955B92-BE6B-4B34-AEA5-84BDFEF99B1A}" dt="2023-05-25T12:40:48.371" v="17" actId="478"/>
          <ac:grpSpMkLst>
            <pc:docMk/>
            <pc:sldMk cId="828515781" sldId="329"/>
            <ac:grpSpMk id="8" creationId="{F8D4E917-4F1D-3C59-7402-A18597C1DACD}"/>
          </ac:grpSpMkLst>
        </pc:grpChg>
        <pc:graphicFrameChg chg="add mod">
          <ac:chgData name="Nestor Domuschiev" userId="b93fae2b03039b20" providerId="LiveId" clId="{D1955B92-BE6B-4B34-AEA5-84BDFEF99B1A}" dt="2023-05-25T13:35:24.917" v="214" actId="14100"/>
          <ac:graphicFrameMkLst>
            <pc:docMk/>
            <pc:sldMk cId="828515781" sldId="329"/>
            <ac:graphicFrameMk id="3" creationId="{8FD12CBC-8F17-5A86-7876-A7EB62058CCF}"/>
          </ac:graphicFrameMkLst>
        </pc:graphicFrameChg>
        <pc:graphicFrameChg chg="add mod">
          <ac:chgData name="Nestor Domuschiev" userId="b93fae2b03039b20" providerId="LiveId" clId="{D1955B92-BE6B-4B34-AEA5-84BDFEF99B1A}" dt="2023-05-29T09:56:11.389" v="481"/>
          <ac:graphicFrameMkLst>
            <pc:docMk/>
            <pc:sldMk cId="828515781" sldId="329"/>
            <ac:graphicFrameMk id="5" creationId="{C27666A6-9630-57B9-29AF-BE1616CFDFB0}"/>
          </ac:graphicFrameMkLst>
        </pc:graphicFrameChg>
        <pc:picChg chg="add del mod">
          <ac:chgData name="Nestor Domuschiev" userId="b93fae2b03039b20" providerId="LiveId" clId="{D1955B92-BE6B-4B34-AEA5-84BDFEF99B1A}" dt="2023-05-25T13:10:55.900" v="99" actId="478"/>
          <ac:picMkLst>
            <pc:docMk/>
            <pc:sldMk cId="828515781" sldId="329"/>
            <ac:picMk id="2" creationId="{CB722DAA-ECA2-EB30-7E86-6FFDB8CAEAC0}"/>
          </ac:picMkLst>
        </pc:picChg>
      </pc:sldChg>
      <pc:sldChg chg="addSp delSp modSp new mod modClrScheme chgLayout">
        <pc:chgData name="Nestor Domuschiev" userId="b93fae2b03039b20" providerId="LiveId" clId="{D1955B92-BE6B-4B34-AEA5-84BDFEF99B1A}" dt="2023-05-25T11:20:01.256" v="11" actId="1076"/>
        <pc:sldMkLst>
          <pc:docMk/>
          <pc:sldMk cId="2604639403" sldId="330"/>
        </pc:sldMkLst>
        <pc:spChg chg="del">
          <ac:chgData name="Nestor Domuschiev" userId="b93fae2b03039b20" providerId="LiveId" clId="{D1955B92-BE6B-4B34-AEA5-84BDFEF99B1A}" dt="2023-05-25T09:55:53.291" v="3" actId="700"/>
          <ac:spMkLst>
            <pc:docMk/>
            <pc:sldMk cId="2604639403" sldId="330"/>
            <ac:spMk id="2" creationId="{0B9B80CE-9FF2-7852-B0A6-8688BFE41BFD}"/>
          </ac:spMkLst>
        </pc:spChg>
        <pc:spChg chg="del mod">
          <ac:chgData name="Nestor Domuschiev" userId="b93fae2b03039b20" providerId="LiveId" clId="{D1955B92-BE6B-4B34-AEA5-84BDFEF99B1A}" dt="2023-05-25T09:55:53.291" v="3" actId="700"/>
          <ac:spMkLst>
            <pc:docMk/>
            <pc:sldMk cId="2604639403" sldId="330"/>
            <ac:spMk id="3" creationId="{543DF036-A546-035D-3A79-20B9C916915E}"/>
          </ac:spMkLst>
        </pc:spChg>
        <pc:spChg chg="mod ord">
          <ac:chgData name="Nestor Domuschiev" userId="b93fae2b03039b20" providerId="LiveId" clId="{D1955B92-BE6B-4B34-AEA5-84BDFEF99B1A}" dt="2023-05-25T09:55:53.291" v="3" actId="700"/>
          <ac:spMkLst>
            <pc:docMk/>
            <pc:sldMk cId="2604639403" sldId="330"/>
            <ac:spMk id="4" creationId="{89C21B75-3B8A-CFB5-8E50-78D08FA7853D}"/>
          </ac:spMkLst>
        </pc:spChg>
        <pc:picChg chg="add mod">
          <ac:chgData name="Nestor Domuschiev" userId="b93fae2b03039b20" providerId="LiveId" clId="{D1955B92-BE6B-4B34-AEA5-84BDFEF99B1A}" dt="2023-05-25T11:20:01.256" v="11" actId="1076"/>
          <ac:picMkLst>
            <pc:docMk/>
            <pc:sldMk cId="2604639403" sldId="330"/>
            <ac:picMk id="6" creationId="{4E3027CC-5391-11FE-1EA1-E403C28B5095}"/>
          </ac:picMkLst>
        </pc:picChg>
      </pc:sldChg>
      <pc:sldChg chg="addSp delSp modSp new mod">
        <pc:chgData name="Nestor Domuschiev" userId="b93fae2b03039b20" providerId="LiveId" clId="{D1955B92-BE6B-4B34-AEA5-84BDFEF99B1A}" dt="2023-05-29T10:36:24.427" v="1207"/>
        <pc:sldMkLst>
          <pc:docMk/>
          <pc:sldMk cId="4217871537" sldId="331"/>
        </pc:sldMkLst>
        <pc:spChg chg="add mod">
          <ac:chgData name="Nestor Domuschiev" userId="b93fae2b03039b20" providerId="LiveId" clId="{D1955B92-BE6B-4B34-AEA5-84BDFEF99B1A}" dt="2023-05-29T10:36:24.427" v="1207"/>
          <ac:spMkLst>
            <pc:docMk/>
            <pc:sldMk cId="4217871537" sldId="331"/>
            <ac:spMk id="2" creationId="{6593CB55-33E2-50C0-6769-5DC906683AAB}"/>
          </ac:spMkLst>
        </pc:spChg>
        <pc:spChg chg="add mod">
          <ac:chgData name="Nestor Domuschiev" userId="b93fae2b03039b20" providerId="LiveId" clId="{D1955B92-BE6B-4B34-AEA5-84BDFEF99B1A}" dt="2023-05-25T13:13:29.646" v="202" actId="14100"/>
          <ac:spMkLst>
            <pc:docMk/>
            <pc:sldMk cId="4217871537" sldId="331"/>
            <ac:spMk id="4" creationId="{EA6EEF10-F96A-47A0-3828-39F3A98BFC7F}"/>
          </ac:spMkLst>
        </pc:spChg>
        <pc:graphicFrameChg chg="add del mod">
          <ac:chgData name="Nestor Domuschiev" userId="b93fae2b03039b20" providerId="LiveId" clId="{D1955B92-BE6B-4B34-AEA5-84BDFEF99B1A}" dt="2023-05-29T09:50:49.316" v="423" actId="14100"/>
          <ac:graphicFrameMkLst>
            <pc:docMk/>
            <pc:sldMk cId="4217871537" sldId="331"/>
            <ac:graphicFrameMk id="3" creationId="{E1E956E3-A709-266F-4AA5-C9506CC107D9}"/>
          </ac:graphicFrameMkLst>
        </pc:graphicFrameChg>
        <pc:picChg chg="add del">
          <ac:chgData name="Nestor Domuschiev" userId="b93fae2b03039b20" providerId="LiveId" clId="{D1955B92-BE6B-4B34-AEA5-84BDFEF99B1A}" dt="2023-05-25T13:10:41.528" v="96" actId="478"/>
          <ac:picMkLst>
            <pc:docMk/>
            <pc:sldMk cId="4217871537" sldId="331"/>
            <ac:picMk id="2" creationId="{0134C490-4A3D-2F81-F20F-4E7AD68E708D}"/>
          </ac:picMkLst>
        </pc:picChg>
      </pc:sldChg>
      <pc:sldChg chg="addSp delSp modSp mod">
        <pc:chgData name="Nestor Domuschiev" userId="b93fae2b03039b20" providerId="LiveId" clId="{D1955B92-BE6B-4B34-AEA5-84BDFEF99B1A}" dt="2023-05-29T09:43:15.429" v="412" actId="1076"/>
        <pc:sldMkLst>
          <pc:docMk/>
          <pc:sldMk cId="3861497701" sldId="332"/>
        </pc:sldMkLst>
        <pc:spChg chg="mod">
          <ac:chgData name="Nestor Domuschiev" userId="b93fae2b03039b20" providerId="LiveId" clId="{D1955B92-BE6B-4B34-AEA5-84BDFEF99B1A}" dt="2023-05-29T09:37:04.710" v="396" actId="20577"/>
          <ac:spMkLst>
            <pc:docMk/>
            <pc:sldMk cId="3861497701" sldId="332"/>
            <ac:spMk id="6" creationId="{B8CCD88F-FC3F-8EA6-522E-8DA8A267061E}"/>
          </ac:spMkLst>
        </pc:spChg>
        <pc:spChg chg="mod">
          <ac:chgData name="Nestor Domuschiev" userId="b93fae2b03039b20" providerId="LiveId" clId="{D1955B92-BE6B-4B34-AEA5-84BDFEF99B1A}" dt="2023-05-29T09:37:55.054" v="407" actId="14100"/>
          <ac:spMkLst>
            <pc:docMk/>
            <pc:sldMk cId="3861497701" sldId="332"/>
            <ac:spMk id="42" creationId="{AB4F12DA-34E4-40F8-0E91-0CAABA30E1E7}"/>
          </ac:spMkLst>
        </pc:spChg>
        <pc:spChg chg="mod">
          <ac:chgData name="Nestor Domuschiev" userId="b93fae2b03039b20" providerId="LiveId" clId="{D1955B92-BE6B-4B34-AEA5-84BDFEF99B1A}" dt="2023-05-29T09:36:52.417" v="394" actId="20577"/>
          <ac:spMkLst>
            <pc:docMk/>
            <pc:sldMk cId="3861497701" sldId="332"/>
            <ac:spMk id="70" creationId="{D10B2028-26C6-E2C5-08B6-DA6257A99629}"/>
          </ac:spMkLst>
        </pc:spChg>
        <pc:graphicFrameChg chg="add mod">
          <ac:chgData name="Nestor Domuschiev" userId="b93fae2b03039b20" providerId="LiveId" clId="{D1955B92-BE6B-4B34-AEA5-84BDFEF99B1A}" dt="2023-05-29T09:38:08.167" v="409"/>
          <ac:graphicFrameMkLst>
            <pc:docMk/>
            <pc:sldMk cId="3861497701" sldId="332"/>
            <ac:graphicFrameMk id="2" creationId="{1DC2602A-CE2F-7C70-D424-86AF2705CDB3}"/>
          </ac:graphicFrameMkLst>
        </pc:graphicFrameChg>
        <pc:graphicFrameChg chg="del">
          <ac:chgData name="Nestor Domuschiev" userId="b93fae2b03039b20" providerId="LiveId" clId="{D1955B92-BE6B-4B34-AEA5-84BDFEF99B1A}" dt="2023-05-29T09:37:00.667" v="395" actId="478"/>
          <ac:graphicFrameMkLst>
            <pc:docMk/>
            <pc:sldMk cId="3861497701" sldId="332"/>
            <ac:graphicFrameMk id="3" creationId="{8FD12CBC-8F17-5A86-7876-A7EB62058CCF}"/>
          </ac:graphicFrameMkLst>
        </pc:graphicFrameChg>
        <pc:graphicFrameChg chg="del">
          <ac:chgData name="Nestor Domuschiev" userId="b93fae2b03039b20" providerId="LiveId" clId="{D1955B92-BE6B-4B34-AEA5-84BDFEF99B1A}" dt="2023-05-29T09:38:01.841" v="408" actId="478"/>
          <ac:graphicFrameMkLst>
            <pc:docMk/>
            <pc:sldMk cId="3861497701" sldId="332"/>
            <ac:graphicFrameMk id="5" creationId="{C27666A6-9630-57B9-29AF-BE1616CFDFB0}"/>
          </ac:graphicFrameMkLst>
        </pc:graphicFrameChg>
        <pc:graphicFrameChg chg="add mod">
          <ac:chgData name="Nestor Domuschiev" userId="b93fae2b03039b20" providerId="LiveId" clId="{D1955B92-BE6B-4B34-AEA5-84BDFEF99B1A}" dt="2023-05-29T09:43:15.429" v="412" actId="1076"/>
          <ac:graphicFrameMkLst>
            <pc:docMk/>
            <pc:sldMk cId="3861497701" sldId="332"/>
            <ac:graphicFrameMk id="8" creationId="{DE2225A9-8C12-74D3-B200-48A985C02403}"/>
          </ac:graphicFrameMkLst>
        </pc:graphicFrameChg>
      </pc:sldChg>
      <pc:sldChg chg="addSp delSp modSp mod">
        <pc:chgData name="Nestor Domuschiev" userId="b93fae2b03039b20" providerId="LiveId" clId="{D1955B92-BE6B-4B34-AEA5-84BDFEF99B1A}" dt="2023-05-29T10:36:32.149" v="1208"/>
        <pc:sldMkLst>
          <pc:docMk/>
          <pc:sldMk cId="1366897526" sldId="333"/>
        </pc:sldMkLst>
        <pc:spChg chg="mod">
          <ac:chgData name="Nestor Domuschiev" userId="b93fae2b03039b20" providerId="LiveId" clId="{D1955B92-BE6B-4B34-AEA5-84BDFEF99B1A}" dt="2023-05-29T09:50:28.951" v="417" actId="20577"/>
          <ac:spMkLst>
            <pc:docMk/>
            <pc:sldMk cId="1366897526" sldId="333"/>
            <ac:spMk id="4" creationId="{EA6EEF10-F96A-47A0-3828-39F3A98BFC7F}"/>
          </ac:spMkLst>
        </pc:spChg>
        <pc:spChg chg="add mod">
          <ac:chgData name="Nestor Domuschiev" userId="b93fae2b03039b20" providerId="LiveId" clId="{D1955B92-BE6B-4B34-AEA5-84BDFEF99B1A}" dt="2023-05-29T10:36:32.149" v="1208"/>
          <ac:spMkLst>
            <pc:docMk/>
            <pc:sldMk cId="1366897526" sldId="333"/>
            <ac:spMk id="5" creationId="{6DD52745-7CE7-6DCD-4649-8299F7C6FD96}"/>
          </ac:spMkLst>
        </pc:spChg>
        <pc:graphicFrameChg chg="add mod">
          <ac:chgData name="Nestor Domuschiev" userId="b93fae2b03039b20" providerId="LiveId" clId="{D1955B92-BE6B-4B34-AEA5-84BDFEF99B1A}" dt="2023-05-29T09:50:44.508" v="422" actId="14100"/>
          <ac:graphicFrameMkLst>
            <pc:docMk/>
            <pc:sldMk cId="1366897526" sldId="333"/>
            <ac:graphicFrameMk id="2" creationId="{C56CFF75-EC26-4FBB-8599-CCE58B61E927}"/>
          </ac:graphicFrameMkLst>
        </pc:graphicFrameChg>
        <pc:graphicFrameChg chg="del">
          <ac:chgData name="Nestor Domuschiev" userId="b93fae2b03039b20" providerId="LiveId" clId="{D1955B92-BE6B-4B34-AEA5-84BDFEF99B1A}" dt="2023-05-29T09:50:24.394" v="415" actId="478"/>
          <ac:graphicFrameMkLst>
            <pc:docMk/>
            <pc:sldMk cId="1366897526" sldId="333"/>
            <ac:graphicFrameMk id="3" creationId="{E1E956E3-A709-266F-4AA5-C9506CC107D9}"/>
          </ac:graphicFrameMkLst>
        </pc:graphicFrameChg>
      </pc:sldChg>
      <pc:sldChg chg="new del">
        <pc:chgData name="Nestor Domuschiev" userId="b93fae2b03039b20" providerId="LiveId" clId="{D1955B92-BE6B-4B34-AEA5-84BDFEF99B1A}" dt="2023-05-29T09:54:25.818" v="425" actId="680"/>
        <pc:sldMkLst>
          <pc:docMk/>
          <pc:sldMk cId="2481155133" sldId="334"/>
        </pc:sldMkLst>
      </pc:sldChg>
      <pc:sldChg chg="addSp delSp modSp add mod">
        <pc:chgData name="Nestor Domuschiev" userId="b93fae2b03039b20" providerId="LiveId" clId="{D1955B92-BE6B-4B34-AEA5-84BDFEF99B1A}" dt="2023-05-29T10:01:23.008" v="591" actId="20577"/>
        <pc:sldMkLst>
          <pc:docMk/>
          <pc:sldMk cId="2891927564" sldId="334"/>
        </pc:sldMkLst>
        <pc:spChg chg="add mod">
          <ac:chgData name="Nestor Domuschiev" userId="b93fae2b03039b20" providerId="LiveId" clId="{D1955B92-BE6B-4B34-AEA5-84BDFEF99B1A}" dt="2023-05-29T10:01:23.008" v="591" actId="20577"/>
          <ac:spMkLst>
            <pc:docMk/>
            <pc:sldMk cId="2891927564" sldId="334"/>
            <ac:spMk id="2" creationId="{A34FF95F-B5BC-4D09-0641-C767AA4593A5}"/>
          </ac:spMkLst>
        </pc:spChg>
        <pc:spChg chg="mod">
          <ac:chgData name="Nestor Domuschiev" userId="b93fae2b03039b20" providerId="LiveId" clId="{D1955B92-BE6B-4B34-AEA5-84BDFEF99B1A}" dt="2023-05-29T09:55:01.317" v="472" actId="1076"/>
          <ac:spMkLst>
            <pc:docMk/>
            <pc:sldMk cId="2891927564" sldId="334"/>
            <ac:spMk id="3" creationId="{86871958-510C-DEB8-1634-4641F45BA02C}"/>
          </ac:spMkLst>
        </pc:spChg>
        <pc:spChg chg="add del">
          <ac:chgData name="Nestor Domuschiev" userId="b93fae2b03039b20" providerId="LiveId" clId="{D1955B92-BE6B-4B34-AEA5-84BDFEF99B1A}" dt="2023-05-29T09:59:41.613" v="494"/>
          <ac:spMkLst>
            <pc:docMk/>
            <pc:sldMk cId="2891927564" sldId="334"/>
            <ac:spMk id="4" creationId="{61F59F5A-975F-03D8-96D7-D742A10E4C44}"/>
          </ac:spMkLst>
        </pc:spChg>
        <pc:spChg chg="add del">
          <ac:chgData name="Nestor Domuschiev" userId="b93fae2b03039b20" providerId="LiveId" clId="{D1955B92-BE6B-4B34-AEA5-84BDFEF99B1A}" dt="2023-05-29T09:59:41.613" v="494"/>
          <ac:spMkLst>
            <pc:docMk/>
            <pc:sldMk cId="2891927564" sldId="334"/>
            <ac:spMk id="6" creationId="{981F2EBC-7E51-2140-6AF7-3E53E25A0F38}"/>
          </ac:spMkLst>
        </pc:spChg>
        <pc:spChg chg="add del">
          <ac:chgData name="Nestor Domuschiev" userId="b93fae2b03039b20" providerId="LiveId" clId="{D1955B92-BE6B-4B34-AEA5-84BDFEF99B1A}" dt="2023-05-29T09:59:41.613" v="494"/>
          <ac:spMkLst>
            <pc:docMk/>
            <pc:sldMk cId="2891927564" sldId="334"/>
            <ac:spMk id="8" creationId="{11DA4A79-37EE-7A6F-128B-F0E104BBFC65}"/>
          </ac:spMkLst>
        </pc:spChg>
        <pc:spChg chg="del mod">
          <ac:chgData name="Nestor Domuschiev" userId="b93fae2b03039b20" providerId="LiveId" clId="{D1955B92-BE6B-4B34-AEA5-84BDFEF99B1A}" dt="2023-05-29T09:55:45.394" v="475"/>
          <ac:spMkLst>
            <pc:docMk/>
            <pc:sldMk cId="2891927564" sldId="334"/>
            <ac:spMk id="9" creationId="{00000000-0000-0000-0000-000000000000}"/>
          </ac:spMkLst>
        </pc:spChg>
        <pc:spChg chg="add del">
          <ac:chgData name="Nestor Domuschiev" userId="b93fae2b03039b20" providerId="LiveId" clId="{D1955B92-BE6B-4B34-AEA5-84BDFEF99B1A}" dt="2023-05-29T09:59:41.613" v="494"/>
          <ac:spMkLst>
            <pc:docMk/>
            <pc:sldMk cId="2891927564" sldId="334"/>
            <ac:spMk id="11" creationId="{342BE0F8-3B0C-7D17-F86D-FECDC506C657}"/>
          </ac:spMkLst>
        </pc:spChg>
        <pc:spChg chg="add del">
          <ac:chgData name="Nestor Domuschiev" userId="b93fae2b03039b20" providerId="LiveId" clId="{D1955B92-BE6B-4B34-AEA5-84BDFEF99B1A}" dt="2023-05-29T09:59:47.329" v="497"/>
          <ac:spMkLst>
            <pc:docMk/>
            <pc:sldMk cId="2891927564" sldId="334"/>
            <ac:spMk id="12" creationId="{717F32BB-6957-C44B-8637-09DA0C37464B}"/>
          </ac:spMkLst>
        </pc:spChg>
        <pc:spChg chg="add del">
          <ac:chgData name="Nestor Domuschiev" userId="b93fae2b03039b20" providerId="LiveId" clId="{D1955B92-BE6B-4B34-AEA5-84BDFEF99B1A}" dt="2023-05-29T09:59:47.329" v="497"/>
          <ac:spMkLst>
            <pc:docMk/>
            <pc:sldMk cId="2891927564" sldId="334"/>
            <ac:spMk id="13" creationId="{356B25BF-5B11-2920-08CF-8E44F0F0F137}"/>
          </ac:spMkLst>
        </pc:spChg>
        <pc:spChg chg="add del">
          <ac:chgData name="Nestor Domuschiev" userId="b93fae2b03039b20" providerId="LiveId" clId="{D1955B92-BE6B-4B34-AEA5-84BDFEF99B1A}" dt="2023-05-29T09:59:47.329" v="497"/>
          <ac:spMkLst>
            <pc:docMk/>
            <pc:sldMk cId="2891927564" sldId="334"/>
            <ac:spMk id="14" creationId="{E504ECC3-1E8A-A669-A4AD-AA7894FCA4D5}"/>
          </ac:spMkLst>
        </pc:spChg>
        <pc:spChg chg="add del">
          <ac:chgData name="Nestor Domuschiev" userId="b93fae2b03039b20" providerId="LiveId" clId="{D1955B92-BE6B-4B34-AEA5-84BDFEF99B1A}" dt="2023-05-29T09:59:47.329" v="497"/>
          <ac:spMkLst>
            <pc:docMk/>
            <pc:sldMk cId="2891927564" sldId="334"/>
            <ac:spMk id="15" creationId="{E9E25BB7-A5F4-8DA1-6027-6322E1D810C1}"/>
          </ac:spMkLst>
        </pc:spChg>
      </pc:sldChg>
      <pc:sldChg chg="delSp modSp add mod">
        <pc:chgData name="Nestor Domuschiev" userId="b93fae2b03039b20" providerId="LiveId" clId="{D1955B92-BE6B-4B34-AEA5-84BDFEF99B1A}" dt="2023-05-29T10:10:18.624" v="1155" actId="313"/>
        <pc:sldMkLst>
          <pc:docMk/>
          <pc:sldMk cId="4021577284" sldId="335"/>
        </pc:sldMkLst>
        <pc:spChg chg="mod">
          <ac:chgData name="Nestor Domuschiev" userId="b93fae2b03039b20" providerId="LiveId" clId="{D1955B92-BE6B-4B34-AEA5-84BDFEF99B1A}" dt="2023-05-29T10:10:18.624" v="1155" actId="313"/>
          <ac:spMkLst>
            <pc:docMk/>
            <pc:sldMk cId="4021577284" sldId="335"/>
            <ac:spMk id="6" creationId="{C857A113-9A80-66BD-E4CC-6603CB91BA01}"/>
          </ac:spMkLst>
        </pc:spChg>
        <pc:picChg chg="del">
          <ac:chgData name="Nestor Domuschiev" userId="b93fae2b03039b20" providerId="LiveId" clId="{D1955B92-BE6B-4B34-AEA5-84BDFEF99B1A}" dt="2023-05-29T10:02:11.404" v="595" actId="478"/>
          <ac:picMkLst>
            <pc:docMk/>
            <pc:sldMk cId="4021577284" sldId="335"/>
            <ac:picMk id="11" creationId="{EB913F5B-7036-7D6F-C519-30BA5DCCA67D}"/>
          </ac:picMkLst>
        </pc:picChg>
      </pc:sldChg>
      <pc:sldChg chg="addSp modSp add mod">
        <pc:chgData name="Nestor Domuschiev" userId="b93fae2b03039b20" providerId="LiveId" clId="{D1955B92-BE6B-4B34-AEA5-84BDFEF99B1A}" dt="2023-05-29T10:15:24.669" v="1185" actId="1076"/>
        <pc:sldMkLst>
          <pc:docMk/>
          <pc:sldMk cId="3977314880" sldId="336"/>
        </pc:sldMkLst>
        <pc:spChg chg="mod">
          <ac:chgData name="Nestor Domuschiev" userId="b93fae2b03039b20" providerId="LiveId" clId="{D1955B92-BE6B-4B34-AEA5-84BDFEF99B1A}" dt="2023-05-29T10:15:24.669" v="1185" actId="1076"/>
          <ac:spMkLst>
            <pc:docMk/>
            <pc:sldMk cId="3977314880" sldId="336"/>
            <ac:spMk id="6" creationId="{C857A113-9A80-66BD-E4CC-6603CB91BA01}"/>
          </ac:spMkLst>
        </pc:spChg>
        <pc:picChg chg="add mod">
          <ac:chgData name="Nestor Domuschiev" userId="b93fae2b03039b20" providerId="LiveId" clId="{D1955B92-BE6B-4B34-AEA5-84BDFEF99B1A}" dt="2023-05-29T10:15:07.733" v="1182" actId="14100"/>
          <ac:picMkLst>
            <pc:docMk/>
            <pc:sldMk cId="3977314880" sldId="336"/>
            <ac:picMk id="3" creationId="{782E8CE9-E82C-98B7-A21E-0CD5972BD94F}"/>
          </ac:picMkLst>
        </pc:picChg>
        <pc:picChg chg="add mod">
          <ac:chgData name="Nestor Domuschiev" userId="b93fae2b03039b20" providerId="LiveId" clId="{D1955B92-BE6B-4B34-AEA5-84BDFEF99B1A}" dt="2023-05-29T10:15:18.717" v="1184" actId="1076"/>
          <ac:picMkLst>
            <pc:docMk/>
            <pc:sldMk cId="3977314880" sldId="336"/>
            <ac:picMk id="8" creationId="{423A869A-4990-F074-7F35-773772F3700B}"/>
          </ac:picMkLst>
        </pc:picChg>
      </pc:sldChg>
      <pc:sldChg chg="addSp delSp modSp add mod">
        <pc:chgData name="Nestor Domuschiev" userId="b93fae2b03039b20" providerId="LiveId" clId="{D1955B92-BE6B-4B34-AEA5-84BDFEF99B1A}" dt="2023-05-29T10:16:52.037" v="1199" actId="1076"/>
        <pc:sldMkLst>
          <pc:docMk/>
          <pc:sldMk cId="3683713886" sldId="337"/>
        </pc:sldMkLst>
        <pc:spChg chg="mod">
          <ac:chgData name="Nestor Domuschiev" userId="b93fae2b03039b20" providerId="LiveId" clId="{D1955B92-BE6B-4B34-AEA5-84BDFEF99B1A}" dt="2023-05-29T10:16:49.253" v="1198" actId="1076"/>
          <ac:spMkLst>
            <pc:docMk/>
            <pc:sldMk cId="3683713886" sldId="337"/>
            <ac:spMk id="6" creationId="{C857A113-9A80-66BD-E4CC-6603CB91BA01}"/>
          </ac:spMkLst>
        </pc:spChg>
        <pc:picChg chg="del">
          <ac:chgData name="Nestor Domuschiev" userId="b93fae2b03039b20" providerId="LiveId" clId="{D1955B92-BE6B-4B34-AEA5-84BDFEF99B1A}" dt="2023-05-29T10:16:03.971" v="1191" actId="478"/>
          <ac:picMkLst>
            <pc:docMk/>
            <pc:sldMk cId="3683713886" sldId="337"/>
            <ac:picMk id="3" creationId="{782E8CE9-E82C-98B7-A21E-0CD5972BD94F}"/>
          </ac:picMkLst>
        </pc:picChg>
        <pc:picChg chg="add mod">
          <ac:chgData name="Nestor Domuschiev" userId="b93fae2b03039b20" providerId="LiveId" clId="{D1955B92-BE6B-4B34-AEA5-84BDFEF99B1A}" dt="2023-05-29T10:16:52.037" v="1199" actId="1076"/>
          <ac:picMkLst>
            <pc:docMk/>
            <pc:sldMk cId="3683713886" sldId="337"/>
            <ac:picMk id="7" creationId="{B6921C6E-4EDF-3895-AFBE-82B9F1FACA84}"/>
          </ac:picMkLst>
        </pc:picChg>
        <pc:picChg chg="del">
          <ac:chgData name="Nestor Domuschiev" userId="b93fae2b03039b20" providerId="LiveId" clId="{D1955B92-BE6B-4B34-AEA5-84BDFEF99B1A}" dt="2023-05-29T10:16:29.143" v="1192" actId="478"/>
          <ac:picMkLst>
            <pc:docMk/>
            <pc:sldMk cId="3683713886" sldId="337"/>
            <ac:picMk id="8" creationId="{423A869A-4990-F074-7F35-773772F3700B}"/>
          </ac:picMkLst>
        </pc:picChg>
      </pc:sldChg>
      <pc:sldChg chg="addSp delSp modSp add mod">
        <pc:chgData name="Nestor Domuschiev" userId="b93fae2b03039b20" providerId="LiveId" clId="{D1955B92-BE6B-4B34-AEA5-84BDFEF99B1A}" dt="2023-05-29T10:37:29.838" v="1249" actId="14100"/>
        <pc:sldMkLst>
          <pc:docMk/>
          <pc:sldMk cId="3183020395" sldId="338"/>
        </pc:sldMkLst>
        <pc:spChg chg="mod">
          <ac:chgData name="Nestor Domuschiev" userId="b93fae2b03039b20" providerId="LiveId" clId="{D1955B92-BE6B-4B34-AEA5-84BDFEF99B1A}" dt="2023-05-29T10:36:06.660" v="1206" actId="20577"/>
          <ac:spMkLst>
            <pc:docMk/>
            <pc:sldMk cId="3183020395" sldId="338"/>
            <ac:spMk id="4" creationId="{EA6EEF10-F96A-47A0-3828-39F3A98BFC7F}"/>
          </ac:spMkLst>
        </pc:spChg>
        <pc:spChg chg="add del">
          <ac:chgData name="Nestor Domuschiev" userId="b93fae2b03039b20" providerId="LiveId" clId="{D1955B92-BE6B-4B34-AEA5-84BDFEF99B1A}" dt="2023-05-29T10:36:55.978" v="1211" actId="22"/>
          <ac:spMkLst>
            <pc:docMk/>
            <pc:sldMk cId="3183020395" sldId="338"/>
            <ac:spMk id="5" creationId="{0344CCDA-C8C4-C763-3F39-5D983B574C7C}"/>
          </ac:spMkLst>
        </pc:spChg>
        <pc:spChg chg="add mod">
          <ac:chgData name="Nestor Domuschiev" userId="b93fae2b03039b20" providerId="LiveId" clId="{D1955B92-BE6B-4B34-AEA5-84BDFEF99B1A}" dt="2023-05-29T10:37:10.785" v="1244" actId="20577"/>
          <ac:spMkLst>
            <pc:docMk/>
            <pc:sldMk cId="3183020395" sldId="338"/>
            <ac:spMk id="7" creationId="{472A4F60-1774-5CCC-25B8-913E75AD61A6}"/>
          </ac:spMkLst>
        </pc:spChg>
        <pc:graphicFrameChg chg="del">
          <ac:chgData name="Nestor Domuschiev" userId="b93fae2b03039b20" providerId="LiveId" clId="{D1955B92-BE6B-4B34-AEA5-84BDFEF99B1A}" dt="2023-05-29T10:36:42.002" v="1209" actId="478"/>
          <ac:graphicFrameMkLst>
            <pc:docMk/>
            <pc:sldMk cId="3183020395" sldId="338"/>
            <ac:graphicFrameMk id="2" creationId="{C56CFF75-EC26-4FBB-8599-CCE58B61E927}"/>
          </ac:graphicFrameMkLst>
        </pc:graphicFrameChg>
        <pc:graphicFrameChg chg="add mod">
          <ac:chgData name="Nestor Domuschiev" userId="b93fae2b03039b20" providerId="LiveId" clId="{D1955B92-BE6B-4B34-AEA5-84BDFEF99B1A}" dt="2023-05-29T10:37:29.838" v="1249" actId="14100"/>
          <ac:graphicFrameMkLst>
            <pc:docMk/>
            <pc:sldMk cId="3183020395" sldId="338"/>
            <ac:graphicFrameMk id="8" creationId="{B7FCEACA-E2AE-FE08-C076-4F7DE836C7D1}"/>
          </ac:graphicFrameMkLst>
        </pc:graphicFrameChg>
      </pc:sldChg>
      <pc:sldChg chg="addSp delSp modSp add mod">
        <pc:chgData name="Nestor Domuschiev" userId="b93fae2b03039b20" providerId="LiveId" clId="{D1955B92-BE6B-4B34-AEA5-84BDFEF99B1A}" dt="2023-05-29T10:43:04.469" v="1267" actId="14100"/>
        <pc:sldMkLst>
          <pc:docMk/>
          <pc:sldMk cId="135972116" sldId="339"/>
        </pc:sldMkLst>
        <pc:spChg chg="mod">
          <ac:chgData name="Nestor Domuschiev" userId="b93fae2b03039b20" providerId="LiveId" clId="{D1955B92-BE6B-4B34-AEA5-84BDFEF99B1A}" dt="2023-05-29T10:41:57.160" v="1253" actId="20577"/>
          <ac:spMkLst>
            <pc:docMk/>
            <pc:sldMk cId="135972116" sldId="339"/>
            <ac:spMk id="2" creationId="{A34FF95F-B5BC-4D09-0641-C767AA4593A5}"/>
          </ac:spMkLst>
        </pc:spChg>
        <pc:picChg chg="add del mod">
          <ac:chgData name="Nestor Domuschiev" userId="b93fae2b03039b20" providerId="LiveId" clId="{D1955B92-BE6B-4B34-AEA5-84BDFEF99B1A}" dt="2023-05-29T10:42:43.921" v="1262" actId="478"/>
          <ac:picMkLst>
            <pc:docMk/>
            <pc:sldMk cId="135972116" sldId="339"/>
            <ac:picMk id="6" creationId="{3F7F154D-3195-701A-5CA8-3AF74AD2FDDB}"/>
          </ac:picMkLst>
        </pc:picChg>
        <pc:picChg chg="add mod">
          <ac:chgData name="Nestor Domuschiev" userId="b93fae2b03039b20" providerId="LiveId" clId="{D1955B92-BE6B-4B34-AEA5-84BDFEF99B1A}" dt="2023-05-29T10:43:04.469" v="1267" actId="14100"/>
          <ac:picMkLst>
            <pc:docMk/>
            <pc:sldMk cId="135972116" sldId="339"/>
            <ac:picMk id="9" creationId="{0F8323AF-41D1-8038-ADEE-091430F93A35}"/>
          </ac:picMkLst>
        </pc:picChg>
      </pc:sldChg>
      <pc:sldChg chg="add del">
        <pc:chgData name="Nestor Domuschiev" userId="b93fae2b03039b20" providerId="LiveId" clId="{D1955B92-BE6B-4B34-AEA5-84BDFEF99B1A}" dt="2023-05-29T10:42:00.663" v="1255"/>
        <pc:sldMkLst>
          <pc:docMk/>
          <pc:sldMk cId="1448482972" sldId="34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03977726-5037-8A46-961A-D764A5B8AF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96C445E-4DA5-A34D-ADA6-38D0696439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74D07D6A-5174-4A43-A175-BD342A632427}" type="datetimeFigureOut">
              <a:rPr lang="es-ES" smtClean="0"/>
              <a:t>12/10/2023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5FA58D6-3235-2345-8D90-67C5DFB147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210387B-FE33-5F48-B4EF-A016CB4A55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95217" y="884203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3ABD5778-0B36-C44C-9676-07B2F5FC2D9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49974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CC16E684-E1F5-A54D-A4DA-3EA4A0B17B8B}" type="datetimeFigureOut">
              <a:rPr lang="es-ES" smtClean="0"/>
              <a:t>12/10/2023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63638"/>
            <a:ext cx="5583237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2BBB651F-4F3F-C049-AC9D-9C2B3781CA2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964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 err="1"/>
              <a:t>Why</a:t>
            </a:r>
            <a:r>
              <a:rPr lang="es-CR" dirty="0"/>
              <a:t> </a:t>
            </a:r>
            <a:r>
              <a:rPr lang="es-CR" dirty="0" err="1"/>
              <a:t>the</a:t>
            </a:r>
            <a:r>
              <a:rPr lang="es-CR" dirty="0"/>
              <a:t> </a:t>
            </a:r>
            <a:r>
              <a:rPr lang="es-CR" dirty="0" err="1"/>
              <a:t>identification</a:t>
            </a:r>
            <a:r>
              <a:rPr lang="es-CR" dirty="0"/>
              <a:t> </a:t>
            </a:r>
            <a:r>
              <a:rPr lang="es-CR" dirty="0" err="1"/>
              <a:t>of</a:t>
            </a:r>
            <a:r>
              <a:rPr lang="es-CR" dirty="0"/>
              <a:t> </a:t>
            </a:r>
            <a:r>
              <a:rPr lang="es-CR" dirty="0" err="1"/>
              <a:t>challenges</a:t>
            </a:r>
            <a:r>
              <a:rPr lang="es-CR" dirty="0"/>
              <a:t> </a:t>
            </a:r>
            <a:r>
              <a:rPr lang="es-CR" dirty="0" err="1"/>
              <a:t>is</a:t>
            </a:r>
            <a:r>
              <a:rPr lang="es-CR" dirty="0"/>
              <a:t> </a:t>
            </a:r>
            <a:r>
              <a:rPr lang="es-CR" dirty="0" err="1"/>
              <a:t>needed</a:t>
            </a:r>
            <a:r>
              <a:rPr lang="es-CR" dirty="0"/>
              <a:t>- Line </a:t>
            </a:r>
            <a:r>
              <a:rPr lang="es-CR" dirty="0" err="1"/>
              <a:t>capturing</a:t>
            </a:r>
            <a:r>
              <a:rPr lang="es-CR" dirty="0"/>
              <a:t> </a:t>
            </a:r>
            <a:r>
              <a:rPr lang="es-CR" dirty="0" err="1"/>
              <a:t>the</a:t>
            </a:r>
            <a:r>
              <a:rPr lang="es-CR" dirty="0"/>
              <a:t> </a:t>
            </a:r>
            <a:r>
              <a:rPr lang="es-CR" dirty="0" err="1"/>
              <a:t>challenges</a:t>
            </a:r>
            <a:r>
              <a:rPr lang="es-CR" dirty="0"/>
              <a:t>.</a:t>
            </a:r>
            <a:br>
              <a:rPr lang="es-CR" dirty="0"/>
            </a:br>
            <a:br>
              <a:rPr lang="es-CR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B651F-4F3F-C049-AC9D-9C2B3781CA25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2496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 *) Оправомощаване на държавите от Централна и Източна Европа и извън нея да разработят стратегии и планове за действие в областта на биоикономиката CEE2ACT — предложение — WP 6 description — стр. 23</a:t>
            </a:r>
          </a:p>
          <a:p>
            <a:r>
              <a:t>**) D 2.1.  Доклад за базова оценка на прилагането на биоикономиката и разработването на политики в целевите държави по CEE2ACT — </a:t>
            </a:r>
            <a:r>
              <a:rPr i="1"/>
              <a:t>Таблица 3: Стратегии, свързани с биоикономиката, определени по целеви държави — </a:t>
            </a:r>
            <a:r>
              <a:t>стр. 15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t>***) Г 2.1.  Доклад за базова оценка на прилагането на биоикономиката и разработването на политики в целевите държави по CEE2ACT — </a:t>
            </a:r>
            <a:r>
              <a:rPr i="1"/>
              <a:t>Таблица 21: Теми, свързани с предизвикателствата на прилагането на биоикономиката, докладвани от експерти — </a:t>
            </a:r>
            <a:r>
              <a:t> стр. 46</a:t>
            </a:r>
          </a:p>
          <a:p>
            <a:endPara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b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BB651F-4F3F-C049-AC9D-9C2B3781CA25}" type="slidenum">
              <a:rPr lang="es-ES" smtClean="0">
                <a:solidFill>
                  <a:prstClr val="black"/>
                </a:solidFill>
              </a:rPr>
              <a:pPr/>
              <a:t>22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002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 *) Оправомощаване на държавите от Централна и Източна Европа и извън нея да разработят стратегии и планове за действие в областта на биоикономиката CEE2ACT — предложение — WP 6 description — стр. 23</a:t>
            </a:r>
          </a:p>
          <a:p>
            <a:r>
              <a:t>**) D 2.1.  Доклад за базова оценка на прилагането на биоикономиката и разработването на политики в целевите държави по CEE2ACT — </a:t>
            </a:r>
            <a:r>
              <a:rPr i="1"/>
              <a:t>Таблица 3: Стратегии, свързани с биоикономиката, определени по целеви държави — </a:t>
            </a:r>
            <a:r>
              <a:t>стр. 15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t>***) Г 2.1.  Доклад за базова оценка на прилагането на биоикономиката и разработването на политики в целевите държави по CEE2ACT — </a:t>
            </a:r>
            <a:r>
              <a:rPr i="1"/>
              <a:t>Таблица 21: Теми, свързани с предизвикателствата на прилагането на биоикономиката, докладвани от експерти — </a:t>
            </a:r>
            <a:r>
              <a:t> стр. 46</a:t>
            </a:r>
          </a:p>
          <a:p>
            <a:endParaRPr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BB651F-4F3F-C049-AC9D-9C2B3781CA25}" type="slidenum">
              <a:rPr lang="es-ES" smtClean="0">
                <a:solidFill>
                  <a:prstClr val="black"/>
                </a:solidFill>
              </a:rPr>
              <a:pPr/>
              <a:t>23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745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 *) Оправомощаване на държавите от Централна и Източна Европа и извън нея да разработят стратегии и планове за действие в областта на биоикономиката CEE2ACT — предложение — WP 6 description — стр. 23</a:t>
            </a:r>
          </a:p>
          <a:p>
            <a:r>
              <a:t>**) D 2.1.  Доклад за базова оценка на прилагането на биоикономиката и разработването на политики в целевите държави по CEE2ACT — </a:t>
            </a:r>
            <a:r>
              <a:rPr i="1"/>
              <a:t>Таблица 3: Стратегии, свързани с биоикономиката, определени по целеви държави — </a:t>
            </a:r>
            <a:r>
              <a:t>стр. 15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t>***) Г 2.1.  Доклад за базова оценка на прилагането на биоикономиката и разработването на политики в целевите държави по CEE2ACT — </a:t>
            </a:r>
            <a:r>
              <a:rPr i="1"/>
              <a:t>Таблица 21: Теми, свързани с предизвикателствата на прилагането на биоикономиката, докладвани от експерти — </a:t>
            </a:r>
            <a:r>
              <a:t> стр. 46</a:t>
            </a:r>
          </a:p>
          <a:p>
            <a:endParaRPr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BB651F-4F3F-C049-AC9D-9C2B3781CA25}" type="slidenum">
              <a:rPr lang="es-ES" smtClean="0">
                <a:solidFill>
                  <a:prstClr val="black"/>
                </a:solidFill>
              </a:rPr>
              <a:pPr/>
              <a:t>24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6159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 *) Оправомощаване на държавите от Централна и Източна Европа и извън нея да разработят стратегии и планове за действие в областта на биоикономиката CEE2ACT — предложение — WP 6 description — стр. 23</a:t>
            </a:r>
          </a:p>
          <a:p>
            <a:r>
              <a:t>**) D 2.1.  Доклад за базова оценка на прилагането на биоикономиката и разработването на политики в целевите държави по CEE2ACT — </a:t>
            </a:r>
            <a:r>
              <a:rPr i="1"/>
              <a:t>Таблица 3: Стратегии, свързани с биоикономиката, определени по целеви държави — </a:t>
            </a:r>
            <a:r>
              <a:t>стр. 15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t>***) Г 2.1.  Доклад за базова оценка на прилагането на биоикономиката и разработването на политики в целевите държави по CEE2ACT — </a:t>
            </a:r>
            <a:r>
              <a:rPr i="1"/>
              <a:t>Таблица 21: Теми, свързани с предизвикателствата на прилагането на биоикономиката, докладвани от експерти — </a:t>
            </a:r>
            <a:r>
              <a:t> стр. 46</a:t>
            </a:r>
          </a:p>
          <a:p>
            <a:endParaRPr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BB651F-4F3F-C049-AC9D-9C2B3781CA25}" type="slidenum">
              <a:rPr lang="es-ES" smtClean="0">
                <a:solidFill>
                  <a:prstClr val="black"/>
                </a:solidFill>
              </a:rPr>
              <a:pPr/>
              <a:t>25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91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 *) Оправомощаване на държавите от Централна и Източна Европа и извън нея да разработят стратегии и планове за действие в областта на биоикономиката CEE2ACT — предложение — WP 6 description — стр. 23</a:t>
            </a:r>
          </a:p>
          <a:p>
            <a:r>
              <a:t>**) D 2.1.  Доклад за базова оценка на прилагането на биоикономиката и разработването на политики в целевите държави по CEE2ACT — </a:t>
            </a:r>
            <a:r>
              <a:rPr i="1"/>
              <a:t>Таблица 3: Стратегии, свързани с биоикономиката, определени по целеви държави — </a:t>
            </a:r>
            <a:r>
              <a:t>стр. 15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t>***) Г 2.1.  Доклад за базова оценка на прилагането на биоикономиката и разработването на политики в целевите държави по CEE2ACT — </a:t>
            </a:r>
            <a:r>
              <a:rPr i="1"/>
              <a:t>Таблица 21: Теми, свързани с предизвикателствата на прилагането на биоикономиката, докладвани от експерти — </a:t>
            </a:r>
            <a:r>
              <a:t> стр. 46</a:t>
            </a:r>
          </a:p>
          <a:p>
            <a:endParaRPr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BB651F-4F3F-C049-AC9D-9C2B3781CA25}" type="slidenum">
              <a:rPr lang="es-ES" smtClean="0">
                <a:solidFill>
                  <a:prstClr val="black"/>
                </a:solidFill>
              </a:rPr>
              <a:pPr/>
              <a:t>26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797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jpe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FF21E-BAC3-DAA2-497F-88ED44DB0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C6286C-AB8A-A36F-1A4E-D27C2C1854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4132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3BEC-0D09-3AE5-81AA-B0FD62C82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C6884F-6D0A-DC7A-301D-3E5C02316D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6652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01;p12">
            <a:extLst>
              <a:ext uri="{FF2B5EF4-FFF2-40B4-BE49-F238E27FC236}">
                <a16:creationId xmlns:a16="http://schemas.microsoft.com/office/drawing/2014/main" id="{363A9662-65A7-E686-7E5A-DFA6EBAE3480}"/>
              </a:ext>
            </a:extLst>
          </p:cNvPr>
          <p:cNvSpPr txBox="1">
            <a:spLocks/>
          </p:cNvSpPr>
          <p:nvPr userDrawn="1"/>
        </p:nvSpPr>
        <p:spPr>
          <a:xfrm>
            <a:off x="301472" y="296896"/>
            <a:ext cx="6395545" cy="6114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GB" sz="3200" b="1">
                <a:solidFill>
                  <a:srgbClr val="63BB51"/>
                </a:solidFill>
                <a:latin typeface="DIN Black" panose="02000504040000020003" pitchFamily="2" charset="0"/>
              </a:rPr>
              <a:t>Titles 01</a:t>
            </a:r>
            <a:endParaRPr lang="en-GB" sz="3200" dirty="0">
              <a:solidFill>
                <a:srgbClr val="63BB51"/>
              </a:solidFill>
              <a:latin typeface="DIN Alternate" panose="020B0500000000000000" pitchFamily="34" charset="77"/>
            </a:endParaRPr>
          </a:p>
        </p:txBody>
      </p:sp>
      <p:sp>
        <p:nvSpPr>
          <p:cNvPr id="6" name="Google Shape;359;p37">
            <a:extLst>
              <a:ext uri="{FF2B5EF4-FFF2-40B4-BE49-F238E27FC236}">
                <a16:creationId xmlns:a16="http://schemas.microsoft.com/office/drawing/2014/main" id="{9116F3A1-EA9A-6A30-0C82-861C11ACEBCA}"/>
              </a:ext>
            </a:extLst>
          </p:cNvPr>
          <p:cNvSpPr/>
          <p:nvPr userDrawn="1"/>
        </p:nvSpPr>
        <p:spPr>
          <a:xfrm>
            <a:off x="7350947" y="2626793"/>
            <a:ext cx="1131435" cy="519009"/>
          </a:xfrm>
          <a:prstGeom prst="homePlate">
            <a:avLst>
              <a:gd name="adj" fmla="val 32030"/>
            </a:avLst>
          </a:prstGeom>
          <a:solidFill>
            <a:srgbClr val="F3713E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Sep ´25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7" name="Google Shape;360;p37">
            <a:extLst>
              <a:ext uri="{FF2B5EF4-FFF2-40B4-BE49-F238E27FC236}">
                <a16:creationId xmlns:a16="http://schemas.microsoft.com/office/drawing/2014/main" id="{E5157938-9507-64F1-A6CF-913D4A21DE37}"/>
              </a:ext>
            </a:extLst>
          </p:cNvPr>
          <p:cNvSpPr/>
          <p:nvPr userDrawn="1"/>
        </p:nvSpPr>
        <p:spPr>
          <a:xfrm>
            <a:off x="6266015" y="2626793"/>
            <a:ext cx="1291148" cy="519009"/>
          </a:xfrm>
          <a:prstGeom prst="homePlate">
            <a:avLst>
              <a:gd name="adj" fmla="val 32030"/>
            </a:avLst>
          </a:prstGeom>
          <a:solidFill>
            <a:srgbClr val="F3713E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      Jun ´25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8" name="Google Shape;362;p37">
            <a:extLst>
              <a:ext uri="{FF2B5EF4-FFF2-40B4-BE49-F238E27FC236}">
                <a16:creationId xmlns:a16="http://schemas.microsoft.com/office/drawing/2014/main" id="{B0C18012-5722-28E4-4EE2-00BAFE29B92D}"/>
              </a:ext>
            </a:extLst>
          </p:cNvPr>
          <p:cNvSpPr/>
          <p:nvPr userDrawn="1"/>
        </p:nvSpPr>
        <p:spPr>
          <a:xfrm>
            <a:off x="5468785" y="2626794"/>
            <a:ext cx="1216259" cy="519008"/>
          </a:xfrm>
          <a:prstGeom prst="homePlate">
            <a:avLst>
              <a:gd name="adj" fmla="val 32030"/>
            </a:avLst>
          </a:prstGeom>
          <a:solidFill>
            <a:srgbClr val="63BC5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Jan ´25    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9" name="Google Shape;363;p37">
            <a:extLst>
              <a:ext uri="{FF2B5EF4-FFF2-40B4-BE49-F238E27FC236}">
                <a16:creationId xmlns:a16="http://schemas.microsoft.com/office/drawing/2014/main" id="{CEAA4DC6-2726-6DA4-C5DA-CC3C67EFAD0F}"/>
              </a:ext>
            </a:extLst>
          </p:cNvPr>
          <p:cNvSpPr/>
          <p:nvPr userDrawn="1"/>
        </p:nvSpPr>
        <p:spPr>
          <a:xfrm>
            <a:off x="4550372" y="2621242"/>
            <a:ext cx="1128571" cy="527741"/>
          </a:xfrm>
          <a:prstGeom prst="homePlate">
            <a:avLst>
              <a:gd name="adj" fmla="val 32030"/>
            </a:avLst>
          </a:prstGeom>
          <a:solidFill>
            <a:srgbClr val="63BC5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Sep ´24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10" name="Google Shape;365;p37">
            <a:extLst>
              <a:ext uri="{FF2B5EF4-FFF2-40B4-BE49-F238E27FC236}">
                <a16:creationId xmlns:a16="http://schemas.microsoft.com/office/drawing/2014/main" id="{14FF1C9C-2BAE-8CFE-E149-822DC616B444}"/>
              </a:ext>
            </a:extLst>
          </p:cNvPr>
          <p:cNvSpPr/>
          <p:nvPr userDrawn="1"/>
        </p:nvSpPr>
        <p:spPr>
          <a:xfrm>
            <a:off x="3732227" y="2618406"/>
            <a:ext cx="1041846" cy="532949"/>
          </a:xfrm>
          <a:prstGeom prst="homePlate">
            <a:avLst>
              <a:gd name="adj" fmla="val 32030"/>
            </a:avLst>
          </a:prstGeom>
          <a:solidFill>
            <a:srgbClr val="00A398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Mar ´24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11" name="Google Shape;366;p37">
            <a:extLst>
              <a:ext uri="{FF2B5EF4-FFF2-40B4-BE49-F238E27FC236}">
                <a16:creationId xmlns:a16="http://schemas.microsoft.com/office/drawing/2014/main" id="{79526AB3-9F00-8254-0869-A25E632C38AB}"/>
              </a:ext>
            </a:extLst>
          </p:cNvPr>
          <p:cNvSpPr/>
          <p:nvPr userDrawn="1"/>
        </p:nvSpPr>
        <p:spPr>
          <a:xfrm>
            <a:off x="2952876" y="2618407"/>
            <a:ext cx="983782" cy="533400"/>
          </a:xfrm>
          <a:prstGeom prst="homePlate">
            <a:avLst>
              <a:gd name="adj" fmla="val 32030"/>
            </a:avLst>
          </a:prstGeom>
          <a:solidFill>
            <a:srgbClr val="00A398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Sep ´23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12" name="Google Shape;369;p37">
            <a:extLst>
              <a:ext uri="{FF2B5EF4-FFF2-40B4-BE49-F238E27FC236}">
                <a16:creationId xmlns:a16="http://schemas.microsoft.com/office/drawing/2014/main" id="{FCD751C8-AFE1-B7D7-59B9-6314DF836B4B}"/>
              </a:ext>
            </a:extLst>
          </p:cNvPr>
          <p:cNvSpPr/>
          <p:nvPr userDrawn="1"/>
        </p:nvSpPr>
        <p:spPr>
          <a:xfrm>
            <a:off x="2103405" y="2618407"/>
            <a:ext cx="1041848" cy="533400"/>
          </a:xfrm>
          <a:prstGeom prst="homePlate">
            <a:avLst>
              <a:gd name="adj" fmla="val 32030"/>
            </a:avLst>
          </a:prstGeom>
          <a:solidFill>
            <a:srgbClr val="009656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May ´23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13" name="Google Shape;370;p37">
            <a:extLst>
              <a:ext uri="{FF2B5EF4-FFF2-40B4-BE49-F238E27FC236}">
                <a16:creationId xmlns:a16="http://schemas.microsoft.com/office/drawing/2014/main" id="{367C4F0D-E5E2-5D33-3471-E313A2E66CA5}"/>
              </a:ext>
            </a:extLst>
          </p:cNvPr>
          <p:cNvSpPr/>
          <p:nvPr userDrawn="1"/>
        </p:nvSpPr>
        <p:spPr>
          <a:xfrm>
            <a:off x="1171237" y="2615165"/>
            <a:ext cx="1115872" cy="536642"/>
          </a:xfrm>
          <a:prstGeom prst="homePlate">
            <a:avLst>
              <a:gd name="adj" fmla="val 32030"/>
            </a:avLst>
          </a:prstGeom>
          <a:solidFill>
            <a:srgbClr val="009656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Sep ´22   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14" name="Google Shape;371;p37">
            <a:extLst>
              <a:ext uri="{FF2B5EF4-FFF2-40B4-BE49-F238E27FC236}">
                <a16:creationId xmlns:a16="http://schemas.microsoft.com/office/drawing/2014/main" id="{100238B8-9F5F-D0AC-DB81-86BD35FED1EB}"/>
              </a:ext>
            </a:extLst>
          </p:cNvPr>
          <p:cNvSpPr/>
          <p:nvPr userDrawn="1"/>
        </p:nvSpPr>
        <p:spPr>
          <a:xfrm>
            <a:off x="529477" y="2618407"/>
            <a:ext cx="822899" cy="533400"/>
          </a:xfrm>
          <a:prstGeom prst="homePlate">
            <a:avLst>
              <a:gd name="adj" fmla="val 32030"/>
            </a:avLst>
          </a:prstGeom>
          <a:solidFill>
            <a:schemeClr val="l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  <p:cxnSp>
        <p:nvCxnSpPr>
          <p:cNvPr id="15" name="Google Shape;372;p37">
            <a:extLst>
              <a:ext uri="{FF2B5EF4-FFF2-40B4-BE49-F238E27FC236}">
                <a16:creationId xmlns:a16="http://schemas.microsoft.com/office/drawing/2014/main" id="{0320AF11-B7AC-7993-8D99-87EB04703CA7}"/>
              </a:ext>
            </a:extLst>
          </p:cNvPr>
          <p:cNvCxnSpPr/>
          <p:nvPr userDrawn="1"/>
        </p:nvCxnSpPr>
        <p:spPr>
          <a:xfrm rot="10800000">
            <a:off x="1645349" y="2178346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6" name="Google Shape;373;p37">
            <a:extLst>
              <a:ext uri="{FF2B5EF4-FFF2-40B4-BE49-F238E27FC236}">
                <a16:creationId xmlns:a16="http://schemas.microsoft.com/office/drawing/2014/main" id="{3A281731-9E9B-2BA1-36D0-8C6A07113B10}"/>
              </a:ext>
            </a:extLst>
          </p:cNvPr>
          <p:cNvSpPr txBox="1"/>
          <p:nvPr userDrawn="1"/>
        </p:nvSpPr>
        <p:spPr>
          <a:xfrm>
            <a:off x="1629544" y="1581697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dirty="0">
                <a:solidFill>
                  <a:schemeClr val="tx1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Project launched </a:t>
            </a:r>
            <a:endParaRPr sz="900" b="1" dirty="0">
              <a:solidFill>
                <a:schemeClr val="tx1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cxnSp>
        <p:nvCxnSpPr>
          <p:cNvPr id="17" name="Google Shape;376;p37">
            <a:extLst>
              <a:ext uri="{FF2B5EF4-FFF2-40B4-BE49-F238E27FC236}">
                <a16:creationId xmlns:a16="http://schemas.microsoft.com/office/drawing/2014/main" id="{F12AF0C0-F6F1-2E31-F8CC-F65B26FC9225}"/>
              </a:ext>
            </a:extLst>
          </p:cNvPr>
          <p:cNvCxnSpPr>
            <a:cxnSpLocks/>
          </p:cNvCxnSpPr>
          <p:nvPr userDrawn="1"/>
        </p:nvCxnSpPr>
        <p:spPr>
          <a:xfrm flipV="1">
            <a:off x="3390212" y="2260600"/>
            <a:ext cx="0" cy="416346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8" name="Google Shape;377;p37">
            <a:extLst>
              <a:ext uri="{FF2B5EF4-FFF2-40B4-BE49-F238E27FC236}">
                <a16:creationId xmlns:a16="http://schemas.microsoft.com/office/drawing/2014/main" id="{CF53554F-CAC9-02B1-F20D-290AD9FB3DB5}"/>
              </a:ext>
            </a:extLst>
          </p:cNvPr>
          <p:cNvSpPr txBox="1"/>
          <p:nvPr userDrawn="1"/>
        </p:nvSpPr>
        <p:spPr>
          <a:xfrm>
            <a:off x="2901376" y="161784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National Bioeconomy H</a:t>
            </a: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u</a:t>
            </a: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bs (NBHs) established. Conclusion of workshops series 1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sp>
        <p:nvSpPr>
          <p:cNvPr id="19" name="Google Shape;379;p37">
            <a:extLst>
              <a:ext uri="{FF2B5EF4-FFF2-40B4-BE49-F238E27FC236}">
                <a16:creationId xmlns:a16="http://schemas.microsoft.com/office/drawing/2014/main" id="{165BAE77-8783-55B7-FD68-12431D414C0E}"/>
              </a:ext>
            </a:extLst>
          </p:cNvPr>
          <p:cNvSpPr txBox="1"/>
          <p:nvPr userDrawn="1"/>
        </p:nvSpPr>
        <p:spPr>
          <a:xfrm>
            <a:off x="4550372" y="161784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CEE2ACT hands-on training completed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(workshop series 2)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</a:t>
            </a: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y NBHs members  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sp>
        <p:nvSpPr>
          <p:cNvPr id="20" name="Google Shape;381;p37">
            <a:extLst>
              <a:ext uri="{FF2B5EF4-FFF2-40B4-BE49-F238E27FC236}">
                <a16:creationId xmlns:a16="http://schemas.microsoft.com/office/drawing/2014/main" id="{0DE1E765-F5DA-F00D-D2AE-49BC8340ABA2}"/>
              </a:ext>
            </a:extLst>
          </p:cNvPr>
          <p:cNvSpPr txBox="1"/>
          <p:nvPr userDrawn="1"/>
        </p:nvSpPr>
        <p:spPr>
          <a:xfrm>
            <a:off x="6618741" y="1590109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Finalizing drafts of CEE2ACT </a:t>
            </a:r>
            <a:r>
              <a:rPr lang="en-US" sz="900" dirty="0" err="1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MoUs</a:t>
            </a:r>
            <a:endParaRPr lang="en-US"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cxnSp>
        <p:nvCxnSpPr>
          <p:cNvPr id="21" name="Google Shape;384;p37">
            <a:extLst>
              <a:ext uri="{FF2B5EF4-FFF2-40B4-BE49-F238E27FC236}">
                <a16:creationId xmlns:a16="http://schemas.microsoft.com/office/drawing/2014/main" id="{07E7FD8D-D249-CA06-6F12-C7F817219678}"/>
              </a:ext>
            </a:extLst>
          </p:cNvPr>
          <p:cNvCxnSpPr/>
          <p:nvPr userDrawn="1"/>
        </p:nvCxnSpPr>
        <p:spPr>
          <a:xfrm rot="10800000">
            <a:off x="2602304" y="3050003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2" name="Google Shape;385;p37">
            <a:extLst>
              <a:ext uri="{FF2B5EF4-FFF2-40B4-BE49-F238E27FC236}">
                <a16:creationId xmlns:a16="http://schemas.microsoft.com/office/drawing/2014/main" id="{18A0EF8B-DAB5-5021-9F38-1E93046CB393}"/>
              </a:ext>
            </a:extLst>
          </p:cNvPr>
          <p:cNvSpPr txBox="1"/>
          <p:nvPr userDrawn="1"/>
        </p:nvSpPr>
        <p:spPr>
          <a:xfrm>
            <a:off x="2139477" y="360591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Baseline assessment repots 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cxnSp>
        <p:nvCxnSpPr>
          <p:cNvPr id="23" name="Google Shape;388;p37">
            <a:extLst>
              <a:ext uri="{FF2B5EF4-FFF2-40B4-BE49-F238E27FC236}">
                <a16:creationId xmlns:a16="http://schemas.microsoft.com/office/drawing/2014/main" id="{5A7E7D0F-D621-5F64-9443-1DD07AD709C6}"/>
              </a:ext>
            </a:extLst>
          </p:cNvPr>
          <p:cNvCxnSpPr/>
          <p:nvPr userDrawn="1"/>
        </p:nvCxnSpPr>
        <p:spPr>
          <a:xfrm rot="10800000">
            <a:off x="4244237" y="30199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4" name="Google Shape;389;p37">
            <a:extLst>
              <a:ext uri="{FF2B5EF4-FFF2-40B4-BE49-F238E27FC236}">
                <a16:creationId xmlns:a16="http://schemas.microsoft.com/office/drawing/2014/main" id="{E35952EE-E86D-B0B0-A9C2-04D9AB80C1B5}"/>
              </a:ext>
            </a:extLst>
          </p:cNvPr>
          <p:cNvSpPr txBox="1"/>
          <p:nvPr userDrawn="1"/>
        </p:nvSpPr>
        <p:spPr>
          <a:xfrm>
            <a:off x="3682826" y="360591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E-solutions running 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sp>
        <p:nvSpPr>
          <p:cNvPr id="25" name="Google Shape;391;p37">
            <a:extLst>
              <a:ext uri="{FF2B5EF4-FFF2-40B4-BE49-F238E27FC236}">
                <a16:creationId xmlns:a16="http://schemas.microsoft.com/office/drawing/2014/main" id="{55B09162-85E3-0FF1-27B0-E820DB068BD3}"/>
              </a:ext>
            </a:extLst>
          </p:cNvPr>
          <p:cNvSpPr txBox="1"/>
          <p:nvPr userDrawn="1"/>
        </p:nvSpPr>
        <p:spPr>
          <a:xfrm>
            <a:off x="5447516" y="3605910"/>
            <a:ext cx="1374267" cy="527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L</a:t>
            </a: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aunch of the co-creation workshops (series 3) for NBHs members   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cxnSp>
        <p:nvCxnSpPr>
          <p:cNvPr id="26" name="Google Shape;392;p37">
            <a:extLst>
              <a:ext uri="{FF2B5EF4-FFF2-40B4-BE49-F238E27FC236}">
                <a16:creationId xmlns:a16="http://schemas.microsoft.com/office/drawing/2014/main" id="{815DF308-91DF-37AD-D850-4DCD9A6362EB}"/>
              </a:ext>
            </a:extLst>
          </p:cNvPr>
          <p:cNvCxnSpPr/>
          <p:nvPr userDrawn="1"/>
        </p:nvCxnSpPr>
        <p:spPr>
          <a:xfrm rot="10800000">
            <a:off x="6890253" y="2206067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7" name="Google Shape;381;p37">
            <a:extLst>
              <a:ext uri="{FF2B5EF4-FFF2-40B4-BE49-F238E27FC236}">
                <a16:creationId xmlns:a16="http://schemas.microsoft.com/office/drawing/2014/main" id="{C4EDC47C-DF40-A45E-0C07-CA165B301A84}"/>
              </a:ext>
            </a:extLst>
          </p:cNvPr>
          <p:cNvSpPr txBox="1"/>
          <p:nvPr userDrawn="1"/>
        </p:nvSpPr>
        <p:spPr>
          <a:xfrm>
            <a:off x="7046105" y="3746239"/>
            <a:ext cx="129749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171450" marR="0" lvl="0" indent="-171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4D55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CEE2ACT MoU signed </a:t>
            </a:r>
          </a:p>
          <a:p>
            <a:pPr marL="171450" marR="0" lvl="0" indent="-171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4D55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Roadmap for the bioeconomy strategy in CEE2ACT target countries   </a:t>
            </a:r>
          </a:p>
        </p:txBody>
      </p:sp>
      <p:cxnSp>
        <p:nvCxnSpPr>
          <p:cNvPr id="28" name="Google Shape;376;p37">
            <a:extLst>
              <a:ext uri="{FF2B5EF4-FFF2-40B4-BE49-F238E27FC236}">
                <a16:creationId xmlns:a16="http://schemas.microsoft.com/office/drawing/2014/main" id="{490FB6CF-5EF1-4BCA-0EB4-2301A5BB0DEF}"/>
              </a:ext>
            </a:extLst>
          </p:cNvPr>
          <p:cNvCxnSpPr>
            <a:cxnSpLocks/>
          </p:cNvCxnSpPr>
          <p:nvPr userDrawn="1"/>
        </p:nvCxnSpPr>
        <p:spPr>
          <a:xfrm flipV="1">
            <a:off x="4961823" y="2281931"/>
            <a:ext cx="0" cy="416346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pic>
        <p:nvPicPr>
          <p:cNvPr id="29" name="Imagen 65">
            <a:extLst>
              <a:ext uri="{FF2B5EF4-FFF2-40B4-BE49-F238E27FC236}">
                <a16:creationId xmlns:a16="http://schemas.microsoft.com/office/drawing/2014/main" id="{BB640004-3FD8-D4EC-8FF1-A8EFC0A4C5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07212" y="1282670"/>
            <a:ext cx="691934" cy="641713"/>
          </a:xfrm>
          <a:prstGeom prst="rect">
            <a:avLst/>
          </a:prstGeom>
        </p:spPr>
      </p:pic>
      <p:cxnSp>
        <p:nvCxnSpPr>
          <p:cNvPr id="30" name="Google Shape;388;p37">
            <a:extLst>
              <a:ext uri="{FF2B5EF4-FFF2-40B4-BE49-F238E27FC236}">
                <a16:creationId xmlns:a16="http://schemas.microsoft.com/office/drawing/2014/main" id="{510F645B-EEB0-841B-DB2A-F7BA98DF7CD1}"/>
              </a:ext>
            </a:extLst>
          </p:cNvPr>
          <p:cNvCxnSpPr/>
          <p:nvPr userDrawn="1"/>
        </p:nvCxnSpPr>
        <p:spPr>
          <a:xfrm rot="10800000">
            <a:off x="5943377" y="30199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31" name="Google Shape;388;p37">
            <a:extLst>
              <a:ext uri="{FF2B5EF4-FFF2-40B4-BE49-F238E27FC236}">
                <a16:creationId xmlns:a16="http://schemas.microsoft.com/office/drawing/2014/main" id="{C889EDFC-0A3D-344A-3076-A0034E542ACC}"/>
              </a:ext>
            </a:extLst>
          </p:cNvPr>
          <p:cNvCxnSpPr/>
          <p:nvPr userDrawn="1"/>
        </p:nvCxnSpPr>
        <p:spPr>
          <a:xfrm rot="10800000">
            <a:off x="7694855" y="30199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2" name="Google Shape;101;p12">
            <a:extLst>
              <a:ext uri="{FF2B5EF4-FFF2-40B4-BE49-F238E27FC236}">
                <a16:creationId xmlns:a16="http://schemas.microsoft.com/office/drawing/2014/main" id="{55F20AC0-6BA2-F7E4-5032-3494E2EB9986}"/>
              </a:ext>
            </a:extLst>
          </p:cNvPr>
          <p:cNvSpPr txBox="1">
            <a:spLocks/>
          </p:cNvSpPr>
          <p:nvPr userDrawn="1"/>
        </p:nvSpPr>
        <p:spPr>
          <a:xfrm>
            <a:off x="8553450" y="4711851"/>
            <a:ext cx="490538" cy="37926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fld id="{F341F745-A962-2448-A310-4B8637482EFF}" type="slidenum">
              <a:rPr lang="es-ES" sz="1600" smtClean="0">
                <a:solidFill>
                  <a:srgbClr val="2E4D55"/>
                </a:solidFill>
                <a:latin typeface="DIN Alternate" panose="020B0500000000000000" pitchFamily="34" charset="77"/>
              </a:rPr>
              <a:t>‹#›</a:t>
            </a:fld>
            <a:endParaRPr lang="es-ES" sz="1600" dirty="0">
              <a:solidFill>
                <a:srgbClr val="2E4D55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9001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831864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08410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790799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325586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746088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780931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616460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959422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640490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65524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269E-74DB-450F-9DAB-84D9AD8BADE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4641626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47847" y="4767263"/>
            <a:ext cx="432652" cy="256912"/>
          </a:xfrm>
          <a:prstGeom prst="rect">
            <a:avLst/>
          </a:prstGeo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8" name="Redondear rectángulo de esquina diagonal 7">
            <a:extLst>
              <a:ext uri="{FF2B5EF4-FFF2-40B4-BE49-F238E27FC236}">
                <a16:creationId xmlns:a16="http://schemas.microsoft.com/office/drawing/2014/main" id="{AA87E967-AEAA-654F-89AD-E622558F7631}"/>
              </a:ext>
            </a:extLst>
          </p:cNvPr>
          <p:cNvSpPr/>
          <p:nvPr userDrawn="1"/>
        </p:nvSpPr>
        <p:spPr>
          <a:xfrm>
            <a:off x="163502" y="169559"/>
            <a:ext cx="8792773" cy="781176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8195778-E2D1-8A41-A147-9B8A6C789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8916" y="284614"/>
            <a:ext cx="571357" cy="52988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C3F6A84-972A-0947-B3BE-F8E50D7E03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57425" y="467260"/>
            <a:ext cx="1169689" cy="18577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871173C-C1A6-A49C-E858-2BE4D0BC2D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53" y="284614"/>
            <a:ext cx="696602" cy="494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Графика 1">
            <a:extLst>
              <a:ext uri="{FF2B5EF4-FFF2-40B4-BE49-F238E27FC236}">
                <a16:creationId xmlns:a16="http://schemas.microsoft.com/office/drawing/2014/main" id="{28E7EC7A-AD89-4BB9-B7FF-9577F1B68EA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38154" y="259903"/>
            <a:ext cx="573610" cy="5793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D5DF6C-747C-95A5-96D0-916D8CB9AC05}"/>
              </a:ext>
            </a:extLst>
          </p:cNvPr>
          <p:cNvSpPr txBox="1"/>
          <p:nvPr userDrawn="1"/>
        </p:nvSpPr>
        <p:spPr>
          <a:xfrm>
            <a:off x="7115415" y="4650776"/>
            <a:ext cx="13027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lnSpc>
                <a:spcPts val="900"/>
              </a:lnSpc>
            </a:pPr>
            <a:r>
              <a:rPr lang="bg-BG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Финансирано от </a:t>
            </a:r>
          </a:p>
          <a:p>
            <a:pPr algn="r" defTabSz="685800">
              <a:lnSpc>
                <a:spcPts val="900"/>
              </a:lnSpc>
            </a:pPr>
            <a:r>
              <a:rPr lang="bg-BG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 съюз</a:t>
            </a:r>
          </a:p>
        </p:txBody>
      </p:sp>
    </p:spTree>
    <p:extLst>
      <p:ext uri="{BB962C8B-B14F-4D97-AF65-F5344CB8AC3E}">
        <p14:creationId xmlns:p14="http://schemas.microsoft.com/office/powerpoint/2010/main" val="3252490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B366E6-91EF-A2BE-519A-BFE6CF7A8C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4" name="Elipse 38">
            <a:extLst>
              <a:ext uri="{FF2B5EF4-FFF2-40B4-BE49-F238E27FC236}">
                <a16:creationId xmlns:a16="http://schemas.microsoft.com/office/drawing/2014/main" id="{812CE653-03B7-CAF1-C9EB-61A31CB528A0}"/>
              </a:ext>
            </a:extLst>
          </p:cNvPr>
          <p:cNvSpPr/>
          <p:nvPr userDrawn="1"/>
        </p:nvSpPr>
        <p:spPr>
          <a:xfrm>
            <a:off x="310740" y="1359750"/>
            <a:ext cx="2997641" cy="2997641"/>
          </a:xfrm>
          <a:prstGeom prst="ellipse">
            <a:avLst/>
          </a:prstGeom>
          <a:solidFill>
            <a:srgbClr val="63BB5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lipse 39">
            <a:extLst>
              <a:ext uri="{FF2B5EF4-FFF2-40B4-BE49-F238E27FC236}">
                <a16:creationId xmlns:a16="http://schemas.microsoft.com/office/drawing/2014/main" id="{161697E3-AD64-781E-4F07-69B64A8C2B1C}"/>
              </a:ext>
            </a:extLst>
          </p:cNvPr>
          <p:cNvSpPr/>
          <p:nvPr userDrawn="1"/>
        </p:nvSpPr>
        <p:spPr>
          <a:xfrm>
            <a:off x="3040508" y="1359750"/>
            <a:ext cx="2997641" cy="2997641"/>
          </a:xfrm>
          <a:prstGeom prst="ellipse">
            <a:avLst/>
          </a:prstGeom>
          <a:solidFill>
            <a:srgbClr val="009656">
              <a:alpha val="303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40">
            <a:extLst>
              <a:ext uri="{FF2B5EF4-FFF2-40B4-BE49-F238E27FC236}">
                <a16:creationId xmlns:a16="http://schemas.microsoft.com/office/drawing/2014/main" id="{A73A8B13-7C10-05E4-EF5B-FD849FF70C62}"/>
              </a:ext>
            </a:extLst>
          </p:cNvPr>
          <p:cNvSpPr/>
          <p:nvPr userDrawn="1"/>
        </p:nvSpPr>
        <p:spPr>
          <a:xfrm>
            <a:off x="5770276" y="1359750"/>
            <a:ext cx="2997641" cy="2997641"/>
          </a:xfrm>
          <a:prstGeom prst="ellipse">
            <a:avLst/>
          </a:prstGeom>
          <a:solidFill>
            <a:srgbClr val="00A39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Google Shape;101;p12">
            <a:extLst>
              <a:ext uri="{FF2B5EF4-FFF2-40B4-BE49-F238E27FC236}">
                <a16:creationId xmlns:a16="http://schemas.microsoft.com/office/drawing/2014/main" id="{C9E379AD-631D-B5B5-F156-E997F2ED8DF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1472" y="296896"/>
            <a:ext cx="6395545" cy="6114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</a:pPr>
            <a:r>
              <a:rPr lang="en" sz="3200" b="1" dirty="0">
                <a:solidFill>
                  <a:srgbClr val="63BB51"/>
                </a:solidFill>
                <a:latin typeface="DIN Black" panose="02000504040000020003" pitchFamily="2" charset="0"/>
              </a:rPr>
              <a:t>Titles 01</a:t>
            </a:r>
            <a:endParaRPr sz="3200" dirty="0">
              <a:solidFill>
                <a:srgbClr val="63BB51"/>
              </a:solidFill>
              <a:latin typeface="DIN Alternate" panose="020B0500000000000000" pitchFamily="34" charset="77"/>
            </a:endParaRPr>
          </a:p>
        </p:txBody>
      </p:sp>
      <p:sp>
        <p:nvSpPr>
          <p:cNvPr id="8" name="Google Shape;101;p12">
            <a:extLst>
              <a:ext uri="{FF2B5EF4-FFF2-40B4-BE49-F238E27FC236}">
                <a16:creationId xmlns:a16="http://schemas.microsoft.com/office/drawing/2014/main" id="{B70875A0-514A-B900-EC8C-DC848234722F}"/>
              </a:ext>
            </a:extLst>
          </p:cNvPr>
          <p:cNvSpPr txBox="1">
            <a:spLocks/>
          </p:cNvSpPr>
          <p:nvPr userDrawn="1"/>
        </p:nvSpPr>
        <p:spPr>
          <a:xfrm>
            <a:off x="681407" y="1821701"/>
            <a:ext cx="1617182" cy="42722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sz="2000" b="1" dirty="0" err="1">
                <a:solidFill>
                  <a:srgbClr val="00A398"/>
                </a:solidFill>
                <a:latin typeface="DIN" panose="02000504040000020003" pitchFamily="2" charset="0"/>
              </a:rPr>
              <a:t>Titles</a:t>
            </a:r>
            <a:r>
              <a:rPr lang="es-ES" sz="2000" b="1" dirty="0">
                <a:solidFill>
                  <a:srgbClr val="00A398"/>
                </a:solidFill>
                <a:latin typeface="DIN" panose="02000504040000020003" pitchFamily="2" charset="0"/>
              </a:rPr>
              <a:t> 02</a:t>
            </a:r>
          </a:p>
        </p:txBody>
      </p:sp>
      <p:sp>
        <p:nvSpPr>
          <p:cNvPr id="9" name="CuadroTexto 24">
            <a:extLst>
              <a:ext uri="{FF2B5EF4-FFF2-40B4-BE49-F238E27FC236}">
                <a16:creationId xmlns:a16="http://schemas.microsoft.com/office/drawing/2014/main" id="{8065A027-FB5C-9D56-9946-5579B4ED276F}"/>
              </a:ext>
            </a:extLst>
          </p:cNvPr>
          <p:cNvSpPr txBox="1"/>
          <p:nvPr userDrawn="1"/>
        </p:nvSpPr>
        <p:spPr>
          <a:xfrm>
            <a:off x="681407" y="2279616"/>
            <a:ext cx="26391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Building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trust and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understanding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between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stakeholders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for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the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development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of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bioeconomy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strategies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(workshop series 1) </a:t>
            </a:r>
          </a:p>
        </p:txBody>
      </p:sp>
      <p:sp>
        <p:nvSpPr>
          <p:cNvPr id="10" name="Google Shape;101;p12">
            <a:extLst>
              <a:ext uri="{FF2B5EF4-FFF2-40B4-BE49-F238E27FC236}">
                <a16:creationId xmlns:a16="http://schemas.microsoft.com/office/drawing/2014/main" id="{9F117902-709C-1AC5-B4FD-39E9315CE5D6}"/>
              </a:ext>
            </a:extLst>
          </p:cNvPr>
          <p:cNvSpPr txBox="1">
            <a:spLocks/>
          </p:cNvSpPr>
          <p:nvPr userDrawn="1"/>
        </p:nvSpPr>
        <p:spPr>
          <a:xfrm>
            <a:off x="3412644" y="1821701"/>
            <a:ext cx="1617182" cy="42722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sz="2000" b="1" dirty="0" err="1">
                <a:solidFill>
                  <a:srgbClr val="00A398"/>
                </a:solidFill>
                <a:latin typeface="DIN" panose="02000504040000020003" pitchFamily="2" charset="0"/>
              </a:rPr>
              <a:t>Titles</a:t>
            </a:r>
            <a:r>
              <a:rPr lang="es-ES" sz="2000" b="1" dirty="0">
                <a:solidFill>
                  <a:srgbClr val="00A398"/>
                </a:solidFill>
                <a:latin typeface="DIN" panose="02000504040000020003" pitchFamily="2" charset="0"/>
              </a:rPr>
              <a:t> 02</a:t>
            </a:r>
          </a:p>
        </p:txBody>
      </p:sp>
      <p:sp>
        <p:nvSpPr>
          <p:cNvPr id="11" name="Google Shape;101;p12">
            <a:extLst>
              <a:ext uri="{FF2B5EF4-FFF2-40B4-BE49-F238E27FC236}">
                <a16:creationId xmlns:a16="http://schemas.microsoft.com/office/drawing/2014/main" id="{A130058B-C88A-D720-C786-E711B658577B}"/>
              </a:ext>
            </a:extLst>
          </p:cNvPr>
          <p:cNvSpPr txBox="1">
            <a:spLocks/>
          </p:cNvSpPr>
          <p:nvPr userDrawn="1"/>
        </p:nvSpPr>
        <p:spPr>
          <a:xfrm>
            <a:off x="6187732" y="1821701"/>
            <a:ext cx="1617182" cy="42722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sz="2000" b="1" dirty="0" err="1">
                <a:solidFill>
                  <a:srgbClr val="00A398"/>
                </a:solidFill>
                <a:latin typeface="DIN" panose="02000504040000020003" pitchFamily="2" charset="0"/>
              </a:rPr>
              <a:t>Titles</a:t>
            </a:r>
            <a:r>
              <a:rPr lang="es-ES" sz="2000" b="1" dirty="0">
                <a:solidFill>
                  <a:srgbClr val="00A398"/>
                </a:solidFill>
                <a:latin typeface="DIN" panose="02000504040000020003" pitchFamily="2" charset="0"/>
              </a:rPr>
              <a:t> 02</a:t>
            </a:r>
          </a:p>
        </p:txBody>
      </p:sp>
      <p:sp>
        <p:nvSpPr>
          <p:cNvPr id="12" name="CuadroTexto 41">
            <a:extLst>
              <a:ext uri="{FF2B5EF4-FFF2-40B4-BE49-F238E27FC236}">
                <a16:creationId xmlns:a16="http://schemas.microsoft.com/office/drawing/2014/main" id="{9D3F7E74-A1C0-F71E-764B-B157DA9687A7}"/>
              </a:ext>
            </a:extLst>
          </p:cNvPr>
          <p:cNvSpPr txBox="1"/>
          <p:nvPr userDrawn="1"/>
        </p:nvSpPr>
        <p:spPr>
          <a:xfrm>
            <a:off x="3411175" y="2279616"/>
            <a:ext cx="26391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Building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trust and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understanding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between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stakeholders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for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the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development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of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bioeconomy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strategies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(workshop series 1) </a:t>
            </a:r>
          </a:p>
        </p:txBody>
      </p:sp>
      <p:sp>
        <p:nvSpPr>
          <p:cNvPr id="13" name="CuadroTexto 42">
            <a:extLst>
              <a:ext uri="{FF2B5EF4-FFF2-40B4-BE49-F238E27FC236}">
                <a16:creationId xmlns:a16="http://schemas.microsoft.com/office/drawing/2014/main" id="{ECA9059D-ACFD-7828-C432-939A96BAE978}"/>
              </a:ext>
            </a:extLst>
          </p:cNvPr>
          <p:cNvSpPr txBox="1"/>
          <p:nvPr userDrawn="1"/>
        </p:nvSpPr>
        <p:spPr>
          <a:xfrm>
            <a:off x="6194136" y="2279616"/>
            <a:ext cx="26391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Building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trust and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understanding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between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stakeholders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for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the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development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of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bioeconomy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strategies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(workshop series 1) </a:t>
            </a:r>
          </a:p>
        </p:txBody>
      </p:sp>
      <p:sp>
        <p:nvSpPr>
          <p:cNvPr id="14" name="Google Shape;101;p12">
            <a:extLst>
              <a:ext uri="{FF2B5EF4-FFF2-40B4-BE49-F238E27FC236}">
                <a16:creationId xmlns:a16="http://schemas.microsoft.com/office/drawing/2014/main" id="{71E3FA48-9773-5088-EAE9-2BA0A3E7F7EE}"/>
              </a:ext>
            </a:extLst>
          </p:cNvPr>
          <p:cNvSpPr txBox="1">
            <a:spLocks/>
          </p:cNvSpPr>
          <p:nvPr userDrawn="1"/>
        </p:nvSpPr>
        <p:spPr>
          <a:xfrm>
            <a:off x="8553450" y="4711851"/>
            <a:ext cx="490538" cy="37926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fld id="{F341F745-A962-2448-A310-4B8637482EFF}" type="slidenum">
              <a:rPr lang="es-ES" sz="1600" smtClean="0">
                <a:solidFill>
                  <a:srgbClr val="2E4D55"/>
                </a:solidFill>
                <a:latin typeface="DIN Alternate" panose="020B0500000000000000" pitchFamily="34" charset="77"/>
              </a:rPr>
              <a:t>‹#›</a:t>
            </a:fld>
            <a:endParaRPr lang="es-ES" sz="1600" dirty="0">
              <a:solidFill>
                <a:srgbClr val="2E4D55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039297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heurón 33">
            <a:extLst>
              <a:ext uri="{FF2B5EF4-FFF2-40B4-BE49-F238E27FC236}">
                <a16:creationId xmlns:a16="http://schemas.microsoft.com/office/drawing/2014/main" id="{AEF7EFDD-732E-DCDF-D7A9-1BA03D1EF7ED}"/>
              </a:ext>
            </a:extLst>
          </p:cNvPr>
          <p:cNvSpPr/>
          <p:nvPr userDrawn="1"/>
        </p:nvSpPr>
        <p:spPr>
          <a:xfrm>
            <a:off x="533812" y="1772754"/>
            <a:ext cx="1170297" cy="2024069"/>
          </a:xfrm>
          <a:prstGeom prst="chevron">
            <a:avLst/>
          </a:prstGeom>
          <a:solidFill>
            <a:srgbClr val="63BB51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Google Shape;101;p12">
            <a:extLst>
              <a:ext uri="{FF2B5EF4-FFF2-40B4-BE49-F238E27FC236}">
                <a16:creationId xmlns:a16="http://schemas.microsoft.com/office/drawing/2014/main" id="{04FED15C-DAEB-88F4-2ED9-F6C7A10142F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1472" y="296896"/>
            <a:ext cx="6395545" cy="6114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</a:pPr>
            <a:r>
              <a:rPr lang="en" sz="3200" b="1" dirty="0">
                <a:solidFill>
                  <a:srgbClr val="63BB51"/>
                </a:solidFill>
                <a:latin typeface="DIN Black" panose="02000504040000020003" pitchFamily="2" charset="0"/>
              </a:rPr>
              <a:t>Titles 01</a:t>
            </a:r>
            <a:endParaRPr sz="3200" dirty="0">
              <a:solidFill>
                <a:srgbClr val="63BB51"/>
              </a:solidFill>
              <a:latin typeface="DIN Alternate" panose="020B0500000000000000" pitchFamily="34" charset="77"/>
            </a:endParaRPr>
          </a:p>
        </p:txBody>
      </p:sp>
      <p:graphicFrame>
        <p:nvGraphicFramePr>
          <p:cNvPr id="12" name="Tabla 12">
            <a:extLst>
              <a:ext uri="{FF2B5EF4-FFF2-40B4-BE49-F238E27FC236}">
                <a16:creationId xmlns:a16="http://schemas.microsoft.com/office/drawing/2014/main" id="{1A1C602E-91E9-39A5-4E01-A9DEABBA26B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52269369"/>
              </p:ext>
            </p:extLst>
          </p:nvPr>
        </p:nvGraphicFramePr>
        <p:xfrm>
          <a:off x="2125485" y="1918763"/>
          <a:ext cx="2788051" cy="153719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788051">
                  <a:extLst>
                    <a:ext uri="{9D8B030D-6E8A-4147-A177-3AD203B41FA5}">
                      <a16:colId xmlns:a16="http://schemas.microsoft.com/office/drawing/2014/main" val="912283273"/>
                    </a:ext>
                  </a:extLst>
                </a:gridCol>
              </a:tblGrid>
              <a:tr h="290150">
                <a:tc>
                  <a:txBody>
                    <a:bodyPr/>
                    <a:lstStyle/>
                    <a:p>
                      <a:r>
                        <a:rPr lang="es-ES" sz="1600" b="1" i="0" dirty="0">
                          <a:solidFill>
                            <a:srgbClr val="63BB51"/>
                          </a:solidFill>
                          <a:latin typeface="DIN" panose="02000504040000020003" pitchFamily="2" charset="0"/>
                        </a:rPr>
                        <a:t>Text</a:t>
                      </a:r>
                    </a:p>
                  </a:txBody>
                  <a:tcPr marL="137160" marR="13716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9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4908306"/>
                  </a:ext>
                </a:extLst>
              </a:tr>
              <a:tr h="4084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137160" marR="137160" marT="101160" marB="101160" anchor="ctr">
                    <a:lnT w="12700" cap="flat" cmpd="sng" algn="ctr">
                      <a:solidFill>
                        <a:srgbClr val="009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702661"/>
                  </a:ext>
                </a:extLst>
              </a:tr>
              <a:tr h="4084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137160" marR="137160" marT="101160" marB="101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0372900"/>
                  </a:ext>
                </a:extLst>
              </a:tr>
              <a:tr h="4084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137160" marR="137160" marT="101160" marB="101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42491399"/>
                  </a:ext>
                </a:extLst>
              </a:tr>
            </a:tbl>
          </a:graphicData>
        </a:graphic>
      </p:graphicFrame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C1A7178B-64BD-518A-A9F7-6598E731D98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77610799"/>
              </p:ext>
            </p:extLst>
          </p:nvPr>
        </p:nvGraphicFramePr>
        <p:xfrm>
          <a:off x="5276008" y="1918763"/>
          <a:ext cx="2788051" cy="153719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788051">
                  <a:extLst>
                    <a:ext uri="{9D8B030D-6E8A-4147-A177-3AD203B41FA5}">
                      <a16:colId xmlns:a16="http://schemas.microsoft.com/office/drawing/2014/main" val="912283273"/>
                    </a:ext>
                  </a:extLst>
                </a:gridCol>
              </a:tblGrid>
              <a:tr h="290150">
                <a:tc>
                  <a:txBody>
                    <a:bodyPr/>
                    <a:lstStyle/>
                    <a:p>
                      <a:r>
                        <a:rPr lang="es-ES" sz="1600" b="1" i="0" dirty="0">
                          <a:solidFill>
                            <a:srgbClr val="63BB51"/>
                          </a:solidFill>
                          <a:latin typeface="DIN" panose="02000504040000020003" pitchFamily="2" charset="0"/>
                        </a:rPr>
                        <a:t>Text</a:t>
                      </a:r>
                    </a:p>
                  </a:txBody>
                  <a:tcPr marL="137160" marR="13716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9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4908306"/>
                  </a:ext>
                </a:extLst>
              </a:tr>
              <a:tr h="4084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137160" marR="137160" marT="101160" marB="101160" anchor="ctr">
                    <a:lnT w="12700" cap="flat" cmpd="sng" algn="ctr">
                      <a:solidFill>
                        <a:srgbClr val="009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702661"/>
                  </a:ext>
                </a:extLst>
              </a:tr>
              <a:tr h="4084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137160" marR="137160" marT="101160" marB="101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0372900"/>
                  </a:ext>
                </a:extLst>
              </a:tr>
              <a:tr h="4084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137160" marR="137160" marT="101160" marB="101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42491399"/>
                  </a:ext>
                </a:extLst>
              </a:tr>
            </a:tbl>
          </a:graphicData>
        </a:graphic>
      </p:graphicFrame>
      <p:sp>
        <p:nvSpPr>
          <p:cNvPr id="14" name="Google Shape;101;p12">
            <a:extLst>
              <a:ext uri="{FF2B5EF4-FFF2-40B4-BE49-F238E27FC236}">
                <a16:creationId xmlns:a16="http://schemas.microsoft.com/office/drawing/2014/main" id="{BB1F2B9D-2BA1-6F6E-1FE8-2BD10C4DD771}"/>
              </a:ext>
            </a:extLst>
          </p:cNvPr>
          <p:cNvSpPr txBox="1">
            <a:spLocks/>
          </p:cNvSpPr>
          <p:nvPr userDrawn="1"/>
        </p:nvSpPr>
        <p:spPr>
          <a:xfrm>
            <a:off x="8553450" y="4711851"/>
            <a:ext cx="490538" cy="37926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fld id="{F341F745-A962-2448-A310-4B8637482EFF}" type="slidenum">
              <a:rPr lang="es-ES" sz="1600" smtClean="0">
                <a:solidFill>
                  <a:srgbClr val="2E4D55"/>
                </a:solidFill>
                <a:latin typeface="DIN Alternate" panose="020B0500000000000000" pitchFamily="34" charset="77"/>
              </a:rPr>
              <a:t>‹#›</a:t>
            </a:fld>
            <a:endParaRPr lang="es-ES" sz="1600" dirty="0">
              <a:solidFill>
                <a:srgbClr val="2E4D55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497658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47847" y="4767263"/>
            <a:ext cx="432652" cy="256912"/>
          </a:xfrm>
          <a:prstGeom prst="rect">
            <a:avLst/>
          </a:prstGeo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/>
          </a:p>
        </p:txBody>
      </p:sp>
      <p:sp>
        <p:nvSpPr>
          <p:cNvPr id="8" name="Redondear rectángulo de esquina diagonal 7">
            <a:extLst>
              <a:ext uri="{FF2B5EF4-FFF2-40B4-BE49-F238E27FC236}">
                <a16:creationId xmlns:a16="http://schemas.microsoft.com/office/drawing/2014/main" id="{AA87E967-AEAA-654F-89AD-E622558F7631}"/>
              </a:ext>
            </a:extLst>
          </p:cNvPr>
          <p:cNvSpPr/>
          <p:nvPr userDrawn="1"/>
        </p:nvSpPr>
        <p:spPr>
          <a:xfrm>
            <a:off x="163502" y="169559"/>
            <a:ext cx="8792773" cy="781176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8195778-E2D1-8A41-A147-9B8A6C789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8916" y="284614"/>
            <a:ext cx="571357" cy="52988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C3F6A84-972A-0947-B3BE-F8E50D7E03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57425" y="467260"/>
            <a:ext cx="1169689" cy="185774"/>
          </a:xfrm>
          <a:prstGeom prst="rect">
            <a:avLst/>
          </a:prstGeom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6188622F-44ED-5AE9-321A-96FC309EC2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3231" y="1286318"/>
            <a:ext cx="4594225" cy="1791419"/>
          </a:xfrm>
          <a:prstGeom prst="rect">
            <a:avLst/>
          </a:prstGeom>
        </p:spPr>
        <p:txBody>
          <a:bodyPr/>
          <a:lstStyle>
            <a:lvl1pPr>
              <a:defRPr sz="1600" kern="120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</a:defRPr>
            </a:lvl1pPr>
          </a:lstStyle>
          <a:p>
            <a:pPr lvl="0"/>
            <a:r>
              <a:t>Кликнете, за да редактирате текст </a:t>
            </a:r>
          </a:p>
          <a:p>
            <a:pPr lvl="0"/>
            <a:r>
              <a:t>Второ ниво</a:t>
            </a:r>
          </a:p>
          <a:p>
            <a:pPr lvl="2"/>
            <a:r>
              <a:t>Трето ниво</a:t>
            </a:r>
          </a:p>
          <a:p>
            <a:pPr lvl="3"/>
            <a:r>
              <a:t>Четвърто ниво</a:t>
            </a:r>
          </a:p>
          <a:p>
            <a:pPr lvl="4"/>
            <a:r>
              <a:t>Пето ниво</a:t>
            </a:r>
          </a:p>
        </p:txBody>
      </p:sp>
      <p:sp>
        <p:nvSpPr>
          <p:cNvPr id="4" name="Title Placeholder 5">
            <a:extLst>
              <a:ext uri="{FF2B5EF4-FFF2-40B4-BE49-F238E27FC236}">
                <a16:creationId xmlns:a16="http://schemas.microsoft.com/office/drawing/2014/main" id="{CAA2ADF4-4C47-016B-AF1B-516CEE459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957" y="73557"/>
            <a:ext cx="7886700" cy="993775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Кликнете, за да редактирате заглавието</a:t>
            </a:r>
          </a:p>
        </p:txBody>
      </p:sp>
    </p:spTree>
    <p:extLst>
      <p:ext uri="{BB962C8B-B14F-4D97-AF65-F5344CB8AC3E}">
        <p14:creationId xmlns:p14="http://schemas.microsoft.com/office/powerpoint/2010/main" val="2080429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B366E6-91EF-A2BE-519A-BFE6CF7A8C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/>
                </a:solidFill>
              </a:rPr>
              <a:pPr/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4" name="Elipse 38">
            <a:extLst>
              <a:ext uri="{FF2B5EF4-FFF2-40B4-BE49-F238E27FC236}">
                <a16:creationId xmlns:a16="http://schemas.microsoft.com/office/drawing/2014/main" id="{812CE653-03B7-CAF1-C9EB-61A31CB528A0}"/>
              </a:ext>
            </a:extLst>
          </p:cNvPr>
          <p:cNvSpPr/>
          <p:nvPr userDrawn="1"/>
        </p:nvSpPr>
        <p:spPr>
          <a:xfrm>
            <a:off x="310740" y="1359750"/>
            <a:ext cx="2997641" cy="2997641"/>
          </a:xfrm>
          <a:prstGeom prst="ellipse">
            <a:avLst/>
          </a:prstGeom>
          <a:solidFill>
            <a:srgbClr val="63BB5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5" name="Elipse 39">
            <a:extLst>
              <a:ext uri="{FF2B5EF4-FFF2-40B4-BE49-F238E27FC236}">
                <a16:creationId xmlns:a16="http://schemas.microsoft.com/office/drawing/2014/main" id="{161697E3-AD64-781E-4F07-69B64A8C2B1C}"/>
              </a:ext>
            </a:extLst>
          </p:cNvPr>
          <p:cNvSpPr/>
          <p:nvPr userDrawn="1"/>
        </p:nvSpPr>
        <p:spPr>
          <a:xfrm>
            <a:off x="3040508" y="1359750"/>
            <a:ext cx="2997641" cy="2997641"/>
          </a:xfrm>
          <a:prstGeom prst="ellipse">
            <a:avLst/>
          </a:prstGeom>
          <a:solidFill>
            <a:srgbClr val="009656">
              <a:alpha val="303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Elipse 40">
            <a:extLst>
              <a:ext uri="{FF2B5EF4-FFF2-40B4-BE49-F238E27FC236}">
                <a16:creationId xmlns:a16="http://schemas.microsoft.com/office/drawing/2014/main" id="{A73A8B13-7C10-05E4-EF5B-FD849FF70C62}"/>
              </a:ext>
            </a:extLst>
          </p:cNvPr>
          <p:cNvSpPr/>
          <p:nvPr userDrawn="1"/>
        </p:nvSpPr>
        <p:spPr>
          <a:xfrm>
            <a:off x="5770276" y="1359750"/>
            <a:ext cx="2997641" cy="2997641"/>
          </a:xfrm>
          <a:prstGeom prst="ellipse">
            <a:avLst/>
          </a:prstGeom>
          <a:solidFill>
            <a:srgbClr val="00A39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Google Shape;101;p12">
            <a:extLst>
              <a:ext uri="{FF2B5EF4-FFF2-40B4-BE49-F238E27FC236}">
                <a16:creationId xmlns:a16="http://schemas.microsoft.com/office/drawing/2014/main" id="{C9E379AD-631D-B5B5-F156-E997F2ED8DF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1472" y="296896"/>
            <a:ext cx="6395545" cy="6114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</a:pPr>
            <a:r>
              <a:rPr lang="en" sz="3200" b="1" dirty="0">
                <a:solidFill>
                  <a:srgbClr val="63BB51"/>
                </a:solidFill>
                <a:latin typeface="DIN Black" panose="02000504040000020003" pitchFamily="2" charset="0"/>
              </a:rPr>
              <a:t>Titles 01</a:t>
            </a:r>
            <a:endParaRPr sz="3200" dirty="0">
              <a:solidFill>
                <a:srgbClr val="63BB51"/>
              </a:solidFill>
              <a:latin typeface="DIN Alternate" panose="020B0500000000000000" pitchFamily="34" charset="77"/>
            </a:endParaRPr>
          </a:p>
        </p:txBody>
      </p:sp>
      <p:sp>
        <p:nvSpPr>
          <p:cNvPr id="8" name="Google Shape;101;p12">
            <a:extLst>
              <a:ext uri="{FF2B5EF4-FFF2-40B4-BE49-F238E27FC236}">
                <a16:creationId xmlns:a16="http://schemas.microsoft.com/office/drawing/2014/main" id="{B70875A0-514A-B900-EC8C-DC848234722F}"/>
              </a:ext>
            </a:extLst>
          </p:cNvPr>
          <p:cNvSpPr txBox="1">
            <a:spLocks/>
          </p:cNvSpPr>
          <p:nvPr userDrawn="1"/>
        </p:nvSpPr>
        <p:spPr>
          <a:xfrm>
            <a:off x="681407" y="1821701"/>
            <a:ext cx="1617182" cy="42722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sz="2000" b="1" dirty="0" err="1">
                <a:solidFill>
                  <a:srgbClr val="00A398"/>
                </a:solidFill>
                <a:latin typeface="DIN" panose="02000504040000020003" pitchFamily="2" charset="0"/>
              </a:rPr>
              <a:t>Titles</a:t>
            </a:r>
            <a:r>
              <a:rPr lang="es-ES" sz="2000" b="1" dirty="0">
                <a:solidFill>
                  <a:srgbClr val="00A398"/>
                </a:solidFill>
                <a:latin typeface="DIN" panose="02000504040000020003" pitchFamily="2" charset="0"/>
              </a:rPr>
              <a:t> 02</a:t>
            </a:r>
          </a:p>
        </p:txBody>
      </p:sp>
      <p:sp>
        <p:nvSpPr>
          <p:cNvPr id="9" name="CuadroTexto 24">
            <a:extLst>
              <a:ext uri="{FF2B5EF4-FFF2-40B4-BE49-F238E27FC236}">
                <a16:creationId xmlns:a16="http://schemas.microsoft.com/office/drawing/2014/main" id="{8065A027-FB5C-9D56-9946-5579B4ED276F}"/>
              </a:ext>
            </a:extLst>
          </p:cNvPr>
          <p:cNvSpPr txBox="1"/>
          <p:nvPr userDrawn="1"/>
        </p:nvSpPr>
        <p:spPr>
          <a:xfrm>
            <a:off x="681407" y="2279616"/>
            <a:ext cx="26391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Building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trust and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understanding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between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stakeholders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for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the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development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of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bioeconomy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strategies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(workshop series 1) </a:t>
            </a:r>
          </a:p>
        </p:txBody>
      </p:sp>
      <p:sp>
        <p:nvSpPr>
          <p:cNvPr id="10" name="Google Shape;101;p12">
            <a:extLst>
              <a:ext uri="{FF2B5EF4-FFF2-40B4-BE49-F238E27FC236}">
                <a16:creationId xmlns:a16="http://schemas.microsoft.com/office/drawing/2014/main" id="{9F117902-709C-1AC5-B4FD-39E9315CE5D6}"/>
              </a:ext>
            </a:extLst>
          </p:cNvPr>
          <p:cNvSpPr txBox="1">
            <a:spLocks/>
          </p:cNvSpPr>
          <p:nvPr userDrawn="1"/>
        </p:nvSpPr>
        <p:spPr>
          <a:xfrm>
            <a:off x="3412644" y="1821701"/>
            <a:ext cx="1617182" cy="42722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sz="2000" b="1" dirty="0" err="1">
                <a:solidFill>
                  <a:srgbClr val="00A398"/>
                </a:solidFill>
                <a:latin typeface="DIN" panose="02000504040000020003" pitchFamily="2" charset="0"/>
              </a:rPr>
              <a:t>Titles</a:t>
            </a:r>
            <a:r>
              <a:rPr lang="es-ES" sz="2000" b="1" dirty="0">
                <a:solidFill>
                  <a:srgbClr val="00A398"/>
                </a:solidFill>
                <a:latin typeface="DIN" panose="02000504040000020003" pitchFamily="2" charset="0"/>
              </a:rPr>
              <a:t> 02</a:t>
            </a:r>
          </a:p>
        </p:txBody>
      </p:sp>
      <p:sp>
        <p:nvSpPr>
          <p:cNvPr id="11" name="Google Shape;101;p12">
            <a:extLst>
              <a:ext uri="{FF2B5EF4-FFF2-40B4-BE49-F238E27FC236}">
                <a16:creationId xmlns:a16="http://schemas.microsoft.com/office/drawing/2014/main" id="{A130058B-C88A-D720-C786-E711B658577B}"/>
              </a:ext>
            </a:extLst>
          </p:cNvPr>
          <p:cNvSpPr txBox="1">
            <a:spLocks/>
          </p:cNvSpPr>
          <p:nvPr userDrawn="1"/>
        </p:nvSpPr>
        <p:spPr>
          <a:xfrm>
            <a:off x="6187732" y="1821701"/>
            <a:ext cx="1617182" cy="42722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sz="2000" b="1" dirty="0" err="1">
                <a:solidFill>
                  <a:srgbClr val="00A398"/>
                </a:solidFill>
                <a:latin typeface="DIN" panose="02000504040000020003" pitchFamily="2" charset="0"/>
              </a:rPr>
              <a:t>Titles</a:t>
            </a:r>
            <a:r>
              <a:rPr lang="es-ES" sz="2000" b="1" dirty="0">
                <a:solidFill>
                  <a:srgbClr val="00A398"/>
                </a:solidFill>
                <a:latin typeface="DIN" panose="02000504040000020003" pitchFamily="2" charset="0"/>
              </a:rPr>
              <a:t> 02</a:t>
            </a:r>
          </a:p>
        </p:txBody>
      </p:sp>
      <p:sp>
        <p:nvSpPr>
          <p:cNvPr id="12" name="CuadroTexto 41">
            <a:extLst>
              <a:ext uri="{FF2B5EF4-FFF2-40B4-BE49-F238E27FC236}">
                <a16:creationId xmlns:a16="http://schemas.microsoft.com/office/drawing/2014/main" id="{9D3F7E74-A1C0-F71E-764B-B157DA9687A7}"/>
              </a:ext>
            </a:extLst>
          </p:cNvPr>
          <p:cNvSpPr txBox="1"/>
          <p:nvPr userDrawn="1"/>
        </p:nvSpPr>
        <p:spPr>
          <a:xfrm>
            <a:off x="3411175" y="2279616"/>
            <a:ext cx="26391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Building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trust and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understanding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between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stakeholders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for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the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development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of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bioeconomy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strategies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(workshop series 1) </a:t>
            </a:r>
          </a:p>
        </p:txBody>
      </p:sp>
      <p:sp>
        <p:nvSpPr>
          <p:cNvPr id="13" name="CuadroTexto 42">
            <a:extLst>
              <a:ext uri="{FF2B5EF4-FFF2-40B4-BE49-F238E27FC236}">
                <a16:creationId xmlns:a16="http://schemas.microsoft.com/office/drawing/2014/main" id="{ECA9059D-ACFD-7828-C432-939A96BAE978}"/>
              </a:ext>
            </a:extLst>
          </p:cNvPr>
          <p:cNvSpPr txBox="1"/>
          <p:nvPr userDrawn="1"/>
        </p:nvSpPr>
        <p:spPr>
          <a:xfrm>
            <a:off x="6194136" y="2279616"/>
            <a:ext cx="26391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Building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trust and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understanding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between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stakeholders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for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the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development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of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bioeconomy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strategies</a:t>
            </a:r>
            <a:r>
              <a:rPr lang="es-ES" sz="16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(workshop series 1) </a:t>
            </a:r>
          </a:p>
        </p:txBody>
      </p:sp>
      <p:sp>
        <p:nvSpPr>
          <p:cNvPr id="14" name="Google Shape;101;p12">
            <a:extLst>
              <a:ext uri="{FF2B5EF4-FFF2-40B4-BE49-F238E27FC236}">
                <a16:creationId xmlns:a16="http://schemas.microsoft.com/office/drawing/2014/main" id="{71E3FA48-9773-5088-EAE9-2BA0A3E7F7EE}"/>
              </a:ext>
            </a:extLst>
          </p:cNvPr>
          <p:cNvSpPr txBox="1">
            <a:spLocks/>
          </p:cNvSpPr>
          <p:nvPr userDrawn="1"/>
        </p:nvSpPr>
        <p:spPr>
          <a:xfrm>
            <a:off x="8553450" y="4711851"/>
            <a:ext cx="490538" cy="37926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fld id="{F341F745-A962-2448-A310-4B8637482EFF}" type="slidenum">
              <a:rPr lang="es-ES" sz="1600" smtClean="0">
                <a:solidFill>
                  <a:srgbClr val="2E4D55"/>
                </a:solidFill>
                <a:latin typeface="DIN Alternate" panose="020B0500000000000000" pitchFamily="34" charset="77"/>
              </a:rPr>
              <a:pPr algn="r">
                <a:spcBef>
                  <a:spcPts val="0"/>
                </a:spcBef>
              </a:pPr>
              <a:t>‹#›</a:t>
            </a:fld>
            <a:endParaRPr lang="es-ES" sz="1600" dirty="0">
              <a:solidFill>
                <a:srgbClr val="2E4D55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540959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heurón 33">
            <a:extLst>
              <a:ext uri="{FF2B5EF4-FFF2-40B4-BE49-F238E27FC236}">
                <a16:creationId xmlns:a16="http://schemas.microsoft.com/office/drawing/2014/main" id="{AEF7EFDD-732E-DCDF-D7A9-1BA03D1EF7ED}"/>
              </a:ext>
            </a:extLst>
          </p:cNvPr>
          <p:cNvSpPr/>
          <p:nvPr userDrawn="1"/>
        </p:nvSpPr>
        <p:spPr>
          <a:xfrm>
            <a:off x="533812" y="1772754"/>
            <a:ext cx="1170297" cy="2024069"/>
          </a:xfrm>
          <a:prstGeom prst="chevron">
            <a:avLst/>
          </a:prstGeom>
          <a:solidFill>
            <a:srgbClr val="63BB51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black"/>
              </a:solidFill>
            </a:endParaRPr>
          </a:p>
        </p:txBody>
      </p:sp>
      <p:sp>
        <p:nvSpPr>
          <p:cNvPr id="11" name="Google Shape;101;p12">
            <a:extLst>
              <a:ext uri="{FF2B5EF4-FFF2-40B4-BE49-F238E27FC236}">
                <a16:creationId xmlns:a16="http://schemas.microsoft.com/office/drawing/2014/main" id="{04FED15C-DAEB-88F4-2ED9-F6C7A10142F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1472" y="296896"/>
            <a:ext cx="6395545" cy="6114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</a:pPr>
            <a:r>
              <a:rPr lang="en" sz="3200" b="1" dirty="0">
                <a:solidFill>
                  <a:srgbClr val="63BB51"/>
                </a:solidFill>
                <a:latin typeface="DIN Black" panose="02000504040000020003" pitchFamily="2" charset="0"/>
              </a:rPr>
              <a:t>Titles 01</a:t>
            </a:r>
            <a:endParaRPr sz="3200" dirty="0">
              <a:solidFill>
                <a:srgbClr val="63BB51"/>
              </a:solidFill>
              <a:latin typeface="DIN Alternate" panose="020B0500000000000000" pitchFamily="34" charset="77"/>
            </a:endParaRPr>
          </a:p>
        </p:txBody>
      </p:sp>
      <p:graphicFrame>
        <p:nvGraphicFramePr>
          <p:cNvPr id="12" name="Tabla 12">
            <a:extLst>
              <a:ext uri="{FF2B5EF4-FFF2-40B4-BE49-F238E27FC236}">
                <a16:creationId xmlns:a16="http://schemas.microsoft.com/office/drawing/2014/main" id="{1A1C602E-91E9-39A5-4E01-A9DEABBA26B6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2125485" y="1918763"/>
          <a:ext cx="2788051" cy="153719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788051">
                  <a:extLst>
                    <a:ext uri="{9D8B030D-6E8A-4147-A177-3AD203B41FA5}">
                      <a16:colId xmlns:a16="http://schemas.microsoft.com/office/drawing/2014/main" val="912283273"/>
                    </a:ext>
                  </a:extLst>
                </a:gridCol>
              </a:tblGrid>
              <a:tr h="290150">
                <a:tc>
                  <a:txBody>
                    <a:bodyPr/>
                    <a:lstStyle/>
                    <a:p>
                      <a:r>
                        <a:rPr lang="es-ES" sz="1600" b="1" i="0" dirty="0">
                          <a:solidFill>
                            <a:srgbClr val="63BB51"/>
                          </a:solidFill>
                          <a:latin typeface="DIN" panose="02000504040000020003" pitchFamily="2" charset="0"/>
                        </a:rPr>
                        <a:t>Text</a:t>
                      </a:r>
                    </a:p>
                  </a:txBody>
                  <a:tcPr marL="137160" marR="13716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9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4908306"/>
                  </a:ext>
                </a:extLst>
              </a:tr>
              <a:tr h="4084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137160" marR="137160" marT="101160" marB="101160" anchor="ctr">
                    <a:lnT w="12700" cap="flat" cmpd="sng" algn="ctr">
                      <a:solidFill>
                        <a:srgbClr val="009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702661"/>
                  </a:ext>
                </a:extLst>
              </a:tr>
              <a:tr h="4084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137160" marR="137160" marT="101160" marB="101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0372900"/>
                  </a:ext>
                </a:extLst>
              </a:tr>
              <a:tr h="4084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137160" marR="137160" marT="101160" marB="101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42491399"/>
                  </a:ext>
                </a:extLst>
              </a:tr>
            </a:tbl>
          </a:graphicData>
        </a:graphic>
      </p:graphicFrame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C1A7178B-64BD-518A-A9F7-6598E731D98D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5276008" y="1918763"/>
          <a:ext cx="2788051" cy="153719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788051">
                  <a:extLst>
                    <a:ext uri="{9D8B030D-6E8A-4147-A177-3AD203B41FA5}">
                      <a16:colId xmlns:a16="http://schemas.microsoft.com/office/drawing/2014/main" val="912283273"/>
                    </a:ext>
                  </a:extLst>
                </a:gridCol>
              </a:tblGrid>
              <a:tr h="290150">
                <a:tc>
                  <a:txBody>
                    <a:bodyPr/>
                    <a:lstStyle/>
                    <a:p>
                      <a:r>
                        <a:rPr lang="es-ES" sz="1600" b="1" i="0" dirty="0">
                          <a:solidFill>
                            <a:srgbClr val="63BB51"/>
                          </a:solidFill>
                          <a:latin typeface="DIN" panose="02000504040000020003" pitchFamily="2" charset="0"/>
                        </a:rPr>
                        <a:t>Text</a:t>
                      </a:r>
                    </a:p>
                  </a:txBody>
                  <a:tcPr marL="137160" marR="13716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9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4908306"/>
                  </a:ext>
                </a:extLst>
              </a:tr>
              <a:tr h="4084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137160" marR="137160" marT="101160" marB="101160" anchor="ctr">
                    <a:lnT w="12700" cap="flat" cmpd="sng" algn="ctr">
                      <a:solidFill>
                        <a:srgbClr val="009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702661"/>
                  </a:ext>
                </a:extLst>
              </a:tr>
              <a:tr h="4084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137160" marR="137160" marT="101160" marB="101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0372900"/>
                  </a:ext>
                </a:extLst>
              </a:tr>
              <a:tr h="4084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137160" marR="137160" marT="101160" marB="101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42491399"/>
                  </a:ext>
                </a:extLst>
              </a:tr>
            </a:tbl>
          </a:graphicData>
        </a:graphic>
      </p:graphicFrame>
      <p:sp>
        <p:nvSpPr>
          <p:cNvPr id="14" name="Google Shape;101;p12">
            <a:extLst>
              <a:ext uri="{FF2B5EF4-FFF2-40B4-BE49-F238E27FC236}">
                <a16:creationId xmlns:a16="http://schemas.microsoft.com/office/drawing/2014/main" id="{BB1F2B9D-2BA1-6F6E-1FE8-2BD10C4DD771}"/>
              </a:ext>
            </a:extLst>
          </p:cNvPr>
          <p:cNvSpPr txBox="1">
            <a:spLocks/>
          </p:cNvSpPr>
          <p:nvPr userDrawn="1"/>
        </p:nvSpPr>
        <p:spPr>
          <a:xfrm>
            <a:off x="8553450" y="4711851"/>
            <a:ext cx="490538" cy="37926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fld id="{F341F745-A962-2448-A310-4B8637482EFF}" type="slidenum">
              <a:rPr lang="es-ES" sz="1600" smtClean="0">
                <a:solidFill>
                  <a:srgbClr val="2E4D55"/>
                </a:solidFill>
                <a:latin typeface="DIN Alternate" panose="020B0500000000000000" pitchFamily="34" charset="77"/>
              </a:rPr>
              <a:pPr algn="r">
                <a:spcBef>
                  <a:spcPts val="0"/>
                </a:spcBef>
              </a:pPr>
              <a:t>‹#›</a:t>
            </a:fld>
            <a:endParaRPr lang="es-ES" sz="1600" dirty="0">
              <a:solidFill>
                <a:srgbClr val="2E4D55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827063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47847" y="4767263"/>
            <a:ext cx="432652" cy="256912"/>
          </a:xfrm>
          <a:prstGeom prst="rect">
            <a:avLst/>
          </a:prstGeom>
        </p:spPr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/>
                </a:solidFill>
              </a:rPr>
              <a:pPr/>
              <a:t>‹#›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D86A143-6219-864C-932F-9ADAB725900D}"/>
              </a:ext>
            </a:extLst>
          </p:cNvPr>
          <p:cNvSpPr/>
          <p:nvPr userDrawn="1"/>
        </p:nvSpPr>
        <p:spPr>
          <a:xfrm>
            <a:off x="533812" y="4807242"/>
            <a:ext cx="8014035" cy="216933"/>
          </a:xfrm>
          <a:prstGeom prst="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8" name="Redondear rectángulo de esquina diagonal 7">
            <a:extLst>
              <a:ext uri="{FF2B5EF4-FFF2-40B4-BE49-F238E27FC236}">
                <a16:creationId xmlns:a16="http://schemas.microsoft.com/office/drawing/2014/main" id="{AA87E967-AEAA-654F-89AD-E622558F7631}"/>
              </a:ext>
            </a:extLst>
          </p:cNvPr>
          <p:cNvSpPr/>
          <p:nvPr userDrawn="1"/>
        </p:nvSpPr>
        <p:spPr>
          <a:xfrm>
            <a:off x="163502" y="169559"/>
            <a:ext cx="8792773" cy="781176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8195778-E2D1-8A41-A147-9B8A6C789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8916" y="284614"/>
            <a:ext cx="571357" cy="52988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C3F6A84-972A-0947-B3BE-F8E50D7E03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57425" y="467260"/>
            <a:ext cx="1169689" cy="185774"/>
          </a:xfrm>
          <a:prstGeom prst="rect">
            <a:avLst/>
          </a:prstGeom>
        </p:spPr>
      </p:pic>
      <p:pic>
        <p:nvPicPr>
          <p:cNvPr id="11" name="Picture 15" descr="Background pattern  Description automatically generated">
            <a:extLst>
              <a:ext uri="{FF2B5EF4-FFF2-40B4-BE49-F238E27FC236}">
                <a16:creationId xmlns:a16="http://schemas.microsoft.com/office/drawing/2014/main" id="{79C025E0-7AC6-5A46-9C2B-A8BA82F6A5D9}"/>
              </a:ext>
            </a:extLst>
          </p:cNvPr>
          <p:cNvPicPr/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3501" y="4807242"/>
            <a:ext cx="325136" cy="216933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90CD1976-A873-6045-BB89-35D40FA50777}"/>
              </a:ext>
            </a:extLst>
          </p:cNvPr>
          <p:cNvSpPr txBox="1"/>
          <p:nvPr userDrawn="1"/>
        </p:nvSpPr>
        <p:spPr>
          <a:xfrm>
            <a:off x="533812" y="4815680"/>
            <a:ext cx="721528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 sz="700" b="1">
                <a:ln>
                  <a:noFill/>
                </a:ln>
                <a:solidFill>
                  <a:srgbClr val="63BC51"/>
                </a:solidFill>
                <a:effectLst/>
                <a:latin typeface="DIN Condensed" panose="02000504040000020003" pitchFamily="2" charset="0"/>
                <a:ea typeface="Calibri" panose="020F0502020204030204" pitchFamily="34" charset="0"/>
                <a:cs typeface="Open Sans" panose="020B0606030504020204" pitchFamily="34" charset="0"/>
              </a:defRPr>
            </a:pPr>
            <a:r>
              <a:rPr sz="700" b="1">
                <a:solidFill>
                  <a:srgbClr val="63BC51"/>
                </a:solidFill>
                <a:latin typeface="DIN Condensed" panose="02000504040000020003" pitchFamily="2" charset="0"/>
                <a:ea typeface="Calibri" panose="020F0502020204030204" pitchFamily="34" charset="0"/>
                <a:cs typeface="Open Sans" panose="020B0606030504020204" pitchFamily="34" charset="0"/>
              </a:rPr>
              <a:t>Този проект е финансиран от програмата на Европейския съюз за научни изследвания и иновации „Хоризонт Европа“ по споразумение за отпускане на безвъзмездни средства № 101060280. </a:t>
            </a:r>
          </a:p>
        </p:txBody>
      </p:sp>
    </p:spTree>
    <p:extLst>
      <p:ext uri="{BB962C8B-B14F-4D97-AF65-F5344CB8AC3E}">
        <p14:creationId xmlns:p14="http://schemas.microsoft.com/office/powerpoint/2010/main" val="7919896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4519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47847" y="4767263"/>
            <a:ext cx="432652" cy="256912"/>
          </a:xfrm>
          <a:prstGeom prst="rect">
            <a:avLst/>
          </a:prstGeom>
        </p:spPr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/>
                </a:solidFill>
              </a:rPr>
              <a:pPr/>
              <a:t>‹#›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Redondear rectángulo de esquina diagonal 7">
            <a:extLst>
              <a:ext uri="{FF2B5EF4-FFF2-40B4-BE49-F238E27FC236}">
                <a16:creationId xmlns:a16="http://schemas.microsoft.com/office/drawing/2014/main" id="{AA87E967-AEAA-654F-89AD-E622558F7631}"/>
              </a:ext>
            </a:extLst>
          </p:cNvPr>
          <p:cNvSpPr/>
          <p:nvPr userDrawn="1"/>
        </p:nvSpPr>
        <p:spPr>
          <a:xfrm>
            <a:off x="163502" y="169559"/>
            <a:ext cx="8792773" cy="781176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8195778-E2D1-8A41-A147-9B8A6C789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8916" y="284614"/>
            <a:ext cx="571357" cy="52988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C3F6A84-972A-0947-B3BE-F8E50D7E03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57425" y="467260"/>
            <a:ext cx="1169689" cy="185774"/>
          </a:xfrm>
          <a:prstGeom prst="rect">
            <a:avLst/>
          </a:prstGeom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6188622F-44ED-5AE9-321A-96FC309EC2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3231" y="1286318"/>
            <a:ext cx="4594225" cy="1791419"/>
          </a:xfrm>
          <a:prstGeom prst="rect">
            <a:avLst/>
          </a:prstGeom>
        </p:spPr>
        <p:txBody>
          <a:bodyPr/>
          <a:lstStyle>
            <a:lvl1pPr>
              <a:defRPr sz="1600" kern="120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</a:defRPr>
            </a:lvl1pPr>
          </a:lstStyle>
          <a:p>
            <a:pPr lvl="0"/>
            <a:r>
              <a:t>Кликнете, за да редактирате текст </a:t>
            </a:r>
          </a:p>
          <a:p>
            <a:pPr lvl="0"/>
            <a:r>
              <a:t>Второ ниво</a:t>
            </a:r>
          </a:p>
          <a:p>
            <a:pPr lvl="2"/>
            <a:r>
              <a:t>Трето ниво</a:t>
            </a:r>
          </a:p>
          <a:p>
            <a:pPr lvl="3"/>
            <a:r>
              <a:t>Четвърто ниво</a:t>
            </a:r>
          </a:p>
          <a:p>
            <a:pPr lvl="4"/>
            <a:r>
              <a:t>Пето ниво</a:t>
            </a:r>
          </a:p>
        </p:txBody>
      </p:sp>
      <p:sp>
        <p:nvSpPr>
          <p:cNvPr id="4" name="Title Placeholder 5">
            <a:extLst>
              <a:ext uri="{FF2B5EF4-FFF2-40B4-BE49-F238E27FC236}">
                <a16:creationId xmlns:a16="http://schemas.microsoft.com/office/drawing/2014/main" id="{CAA2ADF4-4C47-016B-AF1B-516CEE459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957" y="73557"/>
            <a:ext cx="7886700" cy="993775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Кликнете, за да редактирате заглавието</a:t>
            </a:r>
          </a:p>
        </p:txBody>
      </p:sp>
    </p:spTree>
    <p:extLst>
      <p:ext uri="{BB962C8B-B14F-4D97-AF65-F5344CB8AC3E}">
        <p14:creationId xmlns:p14="http://schemas.microsoft.com/office/powerpoint/2010/main" val="16861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emf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5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DB230F5-9743-AF56-C0E0-91F2EF61E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7847" y="4767263"/>
            <a:ext cx="432652" cy="256912"/>
          </a:xfrm>
          <a:prstGeom prst="rect">
            <a:avLst/>
          </a:prstGeo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16" name="Rectángulo 6">
            <a:extLst>
              <a:ext uri="{FF2B5EF4-FFF2-40B4-BE49-F238E27FC236}">
                <a16:creationId xmlns:a16="http://schemas.microsoft.com/office/drawing/2014/main" id="{151EA6D8-4CD7-2C1A-211B-547AA515AA65}"/>
              </a:ext>
            </a:extLst>
          </p:cNvPr>
          <p:cNvSpPr/>
          <p:nvPr userDrawn="1"/>
        </p:nvSpPr>
        <p:spPr>
          <a:xfrm>
            <a:off x="533812" y="4807242"/>
            <a:ext cx="8014035" cy="216933"/>
          </a:xfrm>
          <a:prstGeom prst="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dondear rectángulo de esquina diagonal 7">
            <a:extLst>
              <a:ext uri="{FF2B5EF4-FFF2-40B4-BE49-F238E27FC236}">
                <a16:creationId xmlns:a16="http://schemas.microsoft.com/office/drawing/2014/main" id="{1F3BED0F-2B50-4724-5F89-A572DBAC96EA}"/>
              </a:ext>
            </a:extLst>
          </p:cNvPr>
          <p:cNvSpPr/>
          <p:nvPr userDrawn="1"/>
        </p:nvSpPr>
        <p:spPr>
          <a:xfrm>
            <a:off x="163502" y="169559"/>
            <a:ext cx="8792773" cy="781176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" name="Imagen 8">
            <a:extLst>
              <a:ext uri="{FF2B5EF4-FFF2-40B4-BE49-F238E27FC236}">
                <a16:creationId xmlns:a16="http://schemas.microsoft.com/office/drawing/2014/main" id="{49D7A5EB-9EB1-459A-64EF-1201828CAF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98916" y="284614"/>
            <a:ext cx="571357" cy="529887"/>
          </a:xfrm>
          <a:prstGeom prst="rect">
            <a:avLst/>
          </a:prstGeom>
        </p:spPr>
      </p:pic>
      <p:pic>
        <p:nvPicPr>
          <p:cNvPr id="19" name="Imagen 9">
            <a:extLst>
              <a:ext uri="{FF2B5EF4-FFF2-40B4-BE49-F238E27FC236}">
                <a16:creationId xmlns:a16="http://schemas.microsoft.com/office/drawing/2014/main" id="{691FB231-AB26-B302-5250-467FF8DC735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57425" y="467260"/>
            <a:ext cx="1169689" cy="185774"/>
          </a:xfrm>
          <a:prstGeom prst="rect">
            <a:avLst/>
          </a:prstGeom>
        </p:spPr>
      </p:pic>
      <p:pic>
        <p:nvPicPr>
          <p:cNvPr id="20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DA5FB02D-0100-C9B1-981F-BC43242329A6}"/>
              </a:ext>
            </a:extLst>
          </p:cNvPr>
          <p:cNvPicPr/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3501" y="4807242"/>
            <a:ext cx="325136" cy="216933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7" name="Cheurón 33">
            <a:extLst>
              <a:ext uri="{FF2B5EF4-FFF2-40B4-BE49-F238E27FC236}">
                <a16:creationId xmlns:a16="http://schemas.microsoft.com/office/drawing/2014/main" id="{4685CF93-98F5-72AF-C984-6191EDEE1361}"/>
              </a:ext>
            </a:extLst>
          </p:cNvPr>
          <p:cNvSpPr/>
          <p:nvPr userDrawn="1"/>
        </p:nvSpPr>
        <p:spPr>
          <a:xfrm>
            <a:off x="533812" y="1772754"/>
            <a:ext cx="1312915" cy="2270732"/>
          </a:xfrm>
          <a:prstGeom prst="chevron">
            <a:avLst/>
          </a:prstGeom>
          <a:solidFill>
            <a:srgbClr val="00A398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Google Shape;101;p12">
            <a:extLst>
              <a:ext uri="{FF2B5EF4-FFF2-40B4-BE49-F238E27FC236}">
                <a16:creationId xmlns:a16="http://schemas.microsoft.com/office/drawing/2014/main" id="{7AE994E0-A71A-85A4-E17D-6A4AE8384EAB}"/>
              </a:ext>
            </a:extLst>
          </p:cNvPr>
          <p:cNvSpPr txBox="1">
            <a:spLocks/>
          </p:cNvSpPr>
          <p:nvPr userDrawn="1"/>
        </p:nvSpPr>
        <p:spPr>
          <a:xfrm>
            <a:off x="301472" y="296896"/>
            <a:ext cx="6395545" cy="6114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GB" sz="3200" b="1">
                <a:solidFill>
                  <a:srgbClr val="63BB51"/>
                </a:solidFill>
                <a:latin typeface="DIN Black" panose="02000504040000020003" pitchFamily="2" charset="0"/>
              </a:rPr>
              <a:t>Titles 01</a:t>
            </a:r>
            <a:endParaRPr lang="en-GB" sz="3200" dirty="0">
              <a:solidFill>
                <a:srgbClr val="63BB51"/>
              </a:solidFill>
              <a:latin typeface="DIN Alternate" panose="020B0500000000000000" pitchFamily="34" charset="77"/>
            </a:endParaRPr>
          </a:p>
        </p:txBody>
      </p:sp>
      <p:sp>
        <p:nvSpPr>
          <p:cNvPr id="9" name="Google Shape;101;p12">
            <a:extLst>
              <a:ext uri="{FF2B5EF4-FFF2-40B4-BE49-F238E27FC236}">
                <a16:creationId xmlns:a16="http://schemas.microsoft.com/office/drawing/2014/main" id="{10A49BFA-8496-D245-7932-4911559526F6}"/>
              </a:ext>
            </a:extLst>
          </p:cNvPr>
          <p:cNvSpPr txBox="1">
            <a:spLocks/>
          </p:cNvSpPr>
          <p:nvPr userDrawn="1"/>
        </p:nvSpPr>
        <p:spPr>
          <a:xfrm>
            <a:off x="1981515" y="1097131"/>
            <a:ext cx="1617182" cy="42722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sz="2000" b="1" dirty="0" err="1">
                <a:solidFill>
                  <a:srgbClr val="009656"/>
                </a:solidFill>
                <a:latin typeface="DIN" panose="02000504040000020003" pitchFamily="2" charset="0"/>
              </a:rPr>
              <a:t>Titles</a:t>
            </a:r>
            <a:r>
              <a:rPr lang="es-ES" sz="2000" b="1" dirty="0">
                <a:solidFill>
                  <a:srgbClr val="009656"/>
                </a:solidFill>
                <a:latin typeface="DIN" panose="02000504040000020003" pitchFamily="2" charset="0"/>
              </a:rPr>
              <a:t> 02</a:t>
            </a:r>
          </a:p>
        </p:txBody>
      </p:sp>
      <p:sp>
        <p:nvSpPr>
          <p:cNvPr id="10" name="CuadroTexto 24">
            <a:extLst>
              <a:ext uri="{FF2B5EF4-FFF2-40B4-BE49-F238E27FC236}">
                <a16:creationId xmlns:a16="http://schemas.microsoft.com/office/drawing/2014/main" id="{B747FE3E-4E1D-D087-FF62-F8F1ACCD4289}"/>
              </a:ext>
            </a:extLst>
          </p:cNvPr>
          <p:cNvSpPr txBox="1"/>
          <p:nvPr userDrawn="1"/>
        </p:nvSpPr>
        <p:spPr>
          <a:xfrm>
            <a:off x="1981514" y="1555549"/>
            <a:ext cx="31685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Text 01</a:t>
            </a:r>
          </a:p>
          <a:p>
            <a:pPr lvl="0"/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Lorem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ipsum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dolor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sit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amet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,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consectetur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adipiscing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elit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, sed do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eiusmod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tempor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incididunt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ut labore et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dolore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magna </a:t>
            </a:r>
          </a:p>
        </p:txBody>
      </p:sp>
      <p:sp>
        <p:nvSpPr>
          <p:cNvPr id="11" name="CuadroTexto 19">
            <a:extLst>
              <a:ext uri="{FF2B5EF4-FFF2-40B4-BE49-F238E27FC236}">
                <a16:creationId xmlns:a16="http://schemas.microsoft.com/office/drawing/2014/main" id="{75069DAF-5E08-83D5-00B3-99E48731E640}"/>
              </a:ext>
            </a:extLst>
          </p:cNvPr>
          <p:cNvSpPr txBox="1"/>
          <p:nvPr userDrawn="1"/>
        </p:nvSpPr>
        <p:spPr>
          <a:xfrm>
            <a:off x="1981515" y="2946671"/>
            <a:ext cx="29558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Text 02</a:t>
            </a:r>
          </a:p>
          <a:p>
            <a:pPr lvl="0"/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Lorem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ipsum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dolor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sit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amet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,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consectetur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adipiscing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elit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, sed do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eiusmod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tempor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incididunt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ut labore et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dolore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magna </a:t>
            </a:r>
          </a:p>
        </p:txBody>
      </p:sp>
      <p:sp>
        <p:nvSpPr>
          <p:cNvPr id="12" name="CuadroTexto 20">
            <a:extLst>
              <a:ext uri="{FF2B5EF4-FFF2-40B4-BE49-F238E27FC236}">
                <a16:creationId xmlns:a16="http://schemas.microsoft.com/office/drawing/2014/main" id="{818B44F9-5901-E83D-C0B6-8CEC0A32EBDA}"/>
              </a:ext>
            </a:extLst>
          </p:cNvPr>
          <p:cNvSpPr txBox="1"/>
          <p:nvPr userDrawn="1"/>
        </p:nvSpPr>
        <p:spPr>
          <a:xfrm>
            <a:off x="1981515" y="3910456"/>
            <a:ext cx="29558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Text 02 </a:t>
            </a:r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bold</a:t>
            </a:r>
            <a:endParaRPr lang="es-ES" sz="1200" b="1" dirty="0">
              <a:solidFill>
                <a:srgbClr val="004C5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  <a:p>
            <a:pPr lvl="0"/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Lorem</a:t>
            </a: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ipsum</a:t>
            </a: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</a:p>
          <a:p>
            <a:pPr lvl="0"/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incididunt</a:t>
            </a: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ut labore et </a:t>
            </a:r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dolore</a:t>
            </a: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magna </a:t>
            </a:r>
          </a:p>
        </p:txBody>
      </p:sp>
      <p:sp>
        <p:nvSpPr>
          <p:cNvPr id="13" name="CuadroTexto 15">
            <a:extLst>
              <a:ext uri="{FF2B5EF4-FFF2-40B4-BE49-F238E27FC236}">
                <a16:creationId xmlns:a16="http://schemas.microsoft.com/office/drawing/2014/main" id="{2D4583FC-D9B3-1F24-E173-E0E34C30F91E}"/>
              </a:ext>
            </a:extLst>
          </p:cNvPr>
          <p:cNvSpPr txBox="1"/>
          <p:nvPr userDrawn="1"/>
        </p:nvSpPr>
        <p:spPr>
          <a:xfrm>
            <a:off x="5341187" y="1555549"/>
            <a:ext cx="4733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009656"/>
              </a:buClr>
              <a:buSzPct val="14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E4D55"/>
                </a:solidFill>
                <a:latin typeface="DIN" panose="02000504040000020003" pitchFamily="2" charset="0"/>
              </a:rPr>
              <a:t>Text </a:t>
            </a:r>
            <a:endParaRPr lang="en-US" sz="1600" u="none" strike="noStrike" baseline="0" dirty="0">
              <a:solidFill>
                <a:srgbClr val="2E4D55"/>
              </a:solidFill>
              <a:latin typeface="DIN" panose="02000504040000020003" pitchFamily="2" charset="0"/>
            </a:endParaRPr>
          </a:p>
          <a:p>
            <a:pPr marL="285750" indent="-285750" algn="just">
              <a:buClr>
                <a:srgbClr val="009656"/>
              </a:buClr>
              <a:buSzPct val="14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E4D55"/>
                </a:solidFill>
                <a:latin typeface="DIN" panose="02000504040000020003" pitchFamily="2" charset="0"/>
              </a:rPr>
              <a:t>Text </a:t>
            </a:r>
            <a:endParaRPr lang="en-US" sz="1600" u="none" strike="noStrike" baseline="0" dirty="0">
              <a:solidFill>
                <a:srgbClr val="2E4D55"/>
              </a:solidFill>
              <a:latin typeface="DIN" panose="02000504040000020003" pitchFamily="2" charset="0"/>
            </a:endParaRPr>
          </a:p>
        </p:txBody>
      </p:sp>
      <p:sp>
        <p:nvSpPr>
          <p:cNvPr id="14" name="Google Shape;101;p12">
            <a:extLst>
              <a:ext uri="{FF2B5EF4-FFF2-40B4-BE49-F238E27FC236}">
                <a16:creationId xmlns:a16="http://schemas.microsoft.com/office/drawing/2014/main" id="{630AD529-53D4-137B-350D-2C66AF7A1D57}"/>
              </a:ext>
            </a:extLst>
          </p:cNvPr>
          <p:cNvSpPr txBox="1">
            <a:spLocks/>
          </p:cNvSpPr>
          <p:nvPr userDrawn="1"/>
        </p:nvSpPr>
        <p:spPr>
          <a:xfrm>
            <a:off x="8553450" y="4711851"/>
            <a:ext cx="490538" cy="37926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fld id="{F341F745-A962-2448-A310-4B8637482EFF}" type="slidenum">
              <a:rPr lang="es-ES" sz="1600" smtClean="0">
                <a:solidFill>
                  <a:srgbClr val="2E4D55"/>
                </a:solidFill>
                <a:latin typeface="DIN Alternate" panose="020B0500000000000000" pitchFamily="34" charset="77"/>
              </a:rPr>
              <a:t>‹#›</a:t>
            </a:fld>
            <a:endParaRPr lang="es-ES" sz="1600" dirty="0">
              <a:solidFill>
                <a:srgbClr val="2E4D55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67063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DB230F5-9743-AF56-C0E0-91F2EF61E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7847" y="4767263"/>
            <a:ext cx="432652" cy="256912"/>
          </a:xfrm>
          <a:prstGeom prst="rect">
            <a:avLst/>
          </a:prstGeo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16" name="Rectángulo 6">
            <a:extLst>
              <a:ext uri="{FF2B5EF4-FFF2-40B4-BE49-F238E27FC236}">
                <a16:creationId xmlns:a16="http://schemas.microsoft.com/office/drawing/2014/main" id="{151EA6D8-4CD7-2C1A-211B-547AA515AA65}"/>
              </a:ext>
            </a:extLst>
          </p:cNvPr>
          <p:cNvSpPr/>
          <p:nvPr userDrawn="1"/>
        </p:nvSpPr>
        <p:spPr>
          <a:xfrm>
            <a:off x="533812" y="4807242"/>
            <a:ext cx="8014035" cy="216933"/>
          </a:xfrm>
          <a:prstGeom prst="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dondear rectángulo de esquina diagonal 7">
            <a:extLst>
              <a:ext uri="{FF2B5EF4-FFF2-40B4-BE49-F238E27FC236}">
                <a16:creationId xmlns:a16="http://schemas.microsoft.com/office/drawing/2014/main" id="{1F3BED0F-2B50-4724-5F89-A572DBAC96EA}"/>
              </a:ext>
            </a:extLst>
          </p:cNvPr>
          <p:cNvSpPr/>
          <p:nvPr userDrawn="1"/>
        </p:nvSpPr>
        <p:spPr>
          <a:xfrm>
            <a:off x="163502" y="169559"/>
            <a:ext cx="8792773" cy="781176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" name="Imagen 8">
            <a:extLst>
              <a:ext uri="{FF2B5EF4-FFF2-40B4-BE49-F238E27FC236}">
                <a16:creationId xmlns:a16="http://schemas.microsoft.com/office/drawing/2014/main" id="{49D7A5EB-9EB1-459A-64EF-1201828CAF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98916" y="284614"/>
            <a:ext cx="571357" cy="529887"/>
          </a:xfrm>
          <a:prstGeom prst="rect">
            <a:avLst/>
          </a:prstGeom>
        </p:spPr>
      </p:pic>
      <p:pic>
        <p:nvPicPr>
          <p:cNvPr id="19" name="Imagen 9">
            <a:extLst>
              <a:ext uri="{FF2B5EF4-FFF2-40B4-BE49-F238E27FC236}">
                <a16:creationId xmlns:a16="http://schemas.microsoft.com/office/drawing/2014/main" id="{691FB231-AB26-B302-5250-467FF8DC735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57425" y="467260"/>
            <a:ext cx="1169689" cy="185774"/>
          </a:xfrm>
          <a:prstGeom prst="rect">
            <a:avLst/>
          </a:prstGeom>
        </p:spPr>
      </p:pic>
      <p:pic>
        <p:nvPicPr>
          <p:cNvPr id="20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DA5FB02D-0100-C9B1-981F-BC43242329A6}"/>
              </a:ext>
            </a:extLst>
          </p:cNvPr>
          <p:cNvPicPr/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3501" y="4807242"/>
            <a:ext cx="325136" cy="216933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21" name="CuadroTexto 11">
            <a:extLst>
              <a:ext uri="{FF2B5EF4-FFF2-40B4-BE49-F238E27FC236}">
                <a16:creationId xmlns:a16="http://schemas.microsoft.com/office/drawing/2014/main" id="{16823885-7F43-1023-3983-2336D91BA040}"/>
              </a:ext>
            </a:extLst>
          </p:cNvPr>
          <p:cNvSpPr txBox="1"/>
          <p:nvPr userDrawn="1"/>
        </p:nvSpPr>
        <p:spPr>
          <a:xfrm>
            <a:off x="533812" y="4815680"/>
            <a:ext cx="721528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700" b="1" u="none" strike="noStrike" cap="none" normalizeH="0" baseline="0" dirty="0">
                <a:ln>
                  <a:noFill/>
                </a:ln>
                <a:solidFill>
                  <a:srgbClr val="63BC51"/>
                </a:solidFill>
                <a:effectLst/>
                <a:latin typeface="DIN Condensed" panose="02000504040000020003" pitchFamily="2" charset="0"/>
                <a:ea typeface="Calibri" panose="020F0502020204030204" pitchFamily="34" charset="0"/>
                <a:cs typeface="Open Sans" panose="020B0606030504020204" pitchFamily="34" charset="0"/>
              </a:rPr>
              <a:t>This project has received funding from the European Union’s Horizon Europe research and innovation programme under grant agreement No. 101060280 </a:t>
            </a:r>
            <a:endParaRPr kumimoji="0" lang="en-GB" altLang="en-US" sz="700" b="1" u="none" strike="noStrike" cap="none" normalizeH="0" baseline="0" dirty="0">
              <a:ln>
                <a:noFill/>
              </a:ln>
              <a:solidFill>
                <a:srgbClr val="63BC51"/>
              </a:solidFill>
              <a:effectLst/>
              <a:latin typeface="DIN Condensed" panose="02000504040000020003" pitchFamily="2" charset="0"/>
            </a:endParaRPr>
          </a:p>
        </p:txBody>
      </p:sp>
      <p:sp>
        <p:nvSpPr>
          <p:cNvPr id="7" name="Cheurón 33">
            <a:extLst>
              <a:ext uri="{FF2B5EF4-FFF2-40B4-BE49-F238E27FC236}">
                <a16:creationId xmlns:a16="http://schemas.microsoft.com/office/drawing/2014/main" id="{4685CF93-98F5-72AF-C984-6191EDEE1361}"/>
              </a:ext>
            </a:extLst>
          </p:cNvPr>
          <p:cNvSpPr/>
          <p:nvPr userDrawn="1"/>
        </p:nvSpPr>
        <p:spPr>
          <a:xfrm>
            <a:off x="533812" y="1772754"/>
            <a:ext cx="1312915" cy="2270732"/>
          </a:xfrm>
          <a:prstGeom prst="chevron">
            <a:avLst/>
          </a:prstGeom>
          <a:solidFill>
            <a:srgbClr val="00A398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Google Shape;101;p12">
            <a:extLst>
              <a:ext uri="{FF2B5EF4-FFF2-40B4-BE49-F238E27FC236}">
                <a16:creationId xmlns:a16="http://schemas.microsoft.com/office/drawing/2014/main" id="{7AE994E0-A71A-85A4-E17D-6A4AE8384EAB}"/>
              </a:ext>
            </a:extLst>
          </p:cNvPr>
          <p:cNvSpPr txBox="1">
            <a:spLocks/>
          </p:cNvSpPr>
          <p:nvPr userDrawn="1"/>
        </p:nvSpPr>
        <p:spPr>
          <a:xfrm>
            <a:off x="301472" y="296896"/>
            <a:ext cx="6395545" cy="6114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GB" sz="3200" b="1">
                <a:solidFill>
                  <a:srgbClr val="63BB51"/>
                </a:solidFill>
                <a:latin typeface="DIN Black" panose="02000504040000020003" pitchFamily="2" charset="0"/>
              </a:rPr>
              <a:t>Titles 01</a:t>
            </a:r>
            <a:endParaRPr lang="en-GB" sz="3200" dirty="0">
              <a:solidFill>
                <a:srgbClr val="63BB51"/>
              </a:solidFill>
              <a:latin typeface="DIN Alternate" panose="020B0500000000000000" pitchFamily="34" charset="77"/>
            </a:endParaRPr>
          </a:p>
        </p:txBody>
      </p:sp>
      <p:sp>
        <p:nvSpPr>
          <p:cNvPr id="9" name="Google Shape;101;p12">
            <a:extLst>
              <a:ext uri="{FF2B5EF4-FFF2-40B4-BE49-F238E27FC236}">
                <a16:creationId xmlns:a16="http://schemas.microsoft.com/office/drawing/2014/main" id="{10A49BFA-8496-D245-7932-4911559526F6}"/>
              </a:ext>
            </a:extLst>
          </p:cNvPr>
          <p:cNvSpPr txBox="1">
            <a:spLocks/>
          </p:cNvSpPr>
          <p:nvPr userDrawn="1"/>
        </p:nvSpPr>
        <p:spPr>
          <a:xfrm>
            <a:off x="1981515" y="1097131"/>
            <a:ext cx="1617182" cy="42722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sz="2000" b="1" dirty="0" err="1">
                <a:solidFill>
                  <a:srgbClr val="009656"/>
                </a:solidFill>
                <a:latin typeface="DIN" panose="02000504040000020003" pitchFamily="2" charset="0"/>
              </a:rPr>
              <a:t>Titles</a:t>
            </a:r>
            <a:r>
              <a:rPr lang="es-ES" sz="2000" b="1" dirty="0">
                <a:solidFill>
                  <a:srgbClr val="009656"/>
                </a:solidFill>
                <a:latin typeface="DIN" panose="02000504040000020003" pitchFamily="2" charset="0"/>
              </a:rPr>
              <a:t> 02</a:t>
            </a:r>
          </a:p>
        </p:txBody>
      </p:sp>
      <p:sp>
        <p:nvSpPr>
          <p:cNvPr id="10" name="CuadroTexto 24">
            <a:extLst>
              <a:ext uri="{FF2B5EF4-FFF2-40B4-BE49-F238E27FC236}">
                <a16:creationId xmlns:a16="http://schemas.microsoft.com/office/drawing/2014/main" id="{B747FE3E-4E1D-D087-FF62-F8F1ACCD4289}"/>
              </a:ext>
            </a:extLst>
          </p:cNvPr>
          <p:cNvSpPr txBox="1"/>
          <p:nvPr userDrawn="1"/>
        </p:nvSpPr>
        <p:spPr>
          <a:xfrm>
            <a:off x="1981514" y="1555549"/>
            <a:ext cx="31685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Text 01</a:t>
            </a:r>
          </a:p>
          <a:p>
            <a:pPr lvl="0"/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Lorem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ipsum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dolor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sit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amet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,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consectetur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adipiscing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elit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, sed do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eiusmod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tempor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incididunt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ut labore et </a:t>
            </a:r>
            <a:r>
              <a:rPr lang="es-ES" sz="16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dolore</a:t>
            </a:r>
            <a:r>
              <a:rPr lang="es-ES" sz="16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magna </a:t>
            </a:r>
          </a:p>
        </p:txBody>
      </p:sp>
      <p:sp>
        <p:nvSpPr>
          <p:cNvPr id="11" name="CuadroTexto 19">
            <a:extLst>
              <a:ext uri="{FF2B5EF4-FFF2-40B4-BE49-F238E27FC236}">
                <a16:creationId xmlns:a16="http://schemas.microsoft.com/office/drawing/2014/main" id="{75069DAF-5E08-83D5-00B3-99E48731E640}"/>
              </a:ext>
            </a:extLst>
          </p:cNvPr>
          <p:cNvSpPr txBox="1"/>
          <p:nvPr userDrawn="1"/>
        </p:nvSpPr>
        <p:spPr>
          <a:xfrm>
            <a:off x="1981515" y="2946671"/>
            <a:ext cx="29558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Text 02</a:t>
            </a:r>
          </a:p>
          <a:p>
            <a:pPr lvl="0"/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Lorem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ipsum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dolor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sit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amet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,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consectetur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adipiscing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elit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, sed do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eiusmod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tempor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incididunt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ut labore et </a:t>
            </a:r>
            <a:r>
              <a:rPr lang="es-ES" sz="1200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dolore</a:t>
            </a:r>
            <a:r>
              <a:rPr lang="es-ES" sz="1200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magna </a:t>
            </a:r>
          </a:p>
        </p:txBody>
      </p:sp>
      <p:sp>
        <p:nvSpPr>
          <p:cNvPr id="12" name="CuadroTexto 20">
            <a:extLst>
              <a:ext uri="{FF2B5EF4-FFF2-40B4-BE49-F238E27FC236}">
                <a16:creationId xmlns:a16="http://schemas.microsoft.com/office/drawing/2014/main" id="{818B44F9-5901-E83D-C0B6-8CEC0A32EBDA}"/>
              </a:ext>
            </a:extLst>
          </p:cNvPr>
          <p:cNvSpPr txBox="1"/>
          <p:nvPr userDrawn="1"/>
        </p:nvSpPr>
        <p:spPr>
          <a:xfrm>
            <a:off x="1981515" y="3910456"/>
            <a:ext cx="29558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Text 02 </a:t>
            </a:r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bold</a:t>
            </a:r>
            <a:endParaRPr lang="es-ES" sz="1200" b="1" dirty="0">
              <a:solidFill>
                <a:srgbClr val="004C5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  <a:p>
            <a:pPr lvl="0"/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Lorem</a:t>
            </a: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ipsum</a:t>
            </a: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</a:p>
          <a:p>
            <a:pPr lvl="0"/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incididunt</a:t>
            </a: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ut labore et </a:t>
            </a:r>
            <a:r>
              <a:rPr lang="es-ES" sz="1200" b="1" dirty="0" err="1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dolore</a:t>
            </a:r>
            <a:r>
              <a:rPr lang="es-ES" sz="1200" b="1" dirty="0">
                <a:solidFill>
                  <a:srgbClr val="004C5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magna </a:t>
            </a:r>
          </a:p>
        </p:txBody>
      </p:sp>
      <p:sp>
        <p:nvSpPr>
          <p:cNvPr id="13" name="CuadroTexto 15">
            <a:extLst>
              <a:ext uri="{FF2B5EF4-FFF2-40B4-BE49-F238E27FC236}">
                <a16:creationId xmlns:a16="http://schemas.microsoft.com/office/drawing/2014/main" id="{2D4583FC-D9B3-1F24-E173-E0E34C30F91E}"/>
              </a:ext>
            </a:extLst>
          </p:cNvPr>
          <p:cNvSpPr txBox="1"/>
          <p:nvPr userDrawn="1"/>
        </p:nvSpPr>
        <p:spPr>
          <a:xfrm>
            <a:off x="5341187" y="1555549"/>
            <a:ext cx="4733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009656"/>
              </a:buClr>
              <a:buSzPct val="14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E4D55"/>
                </a:solidFill>
                <a:latin typeface="DIN" panose="02000504040000020003" pitchFamily="2" charset="0"/>
              </a:rPr>
              <a:t>Text </a:t>
            </a:r>
            <a:endParaRPr lang="en-US" sz="1600" u="none" strike="noStrike" baseline="0" dirty="0">
              <a:solidFill>
                <a:srgbClr val="2E4D55"/>
              </a:solidFill>
              <a:latin typeface="DIN" panose="02000504040000020003" pitchFamily="2" charset="0"/>
            </a:endParaRPr>
          </a:p>
          <a:p>
            <a:pPr marL="285750" indent="-285750" algn="just">
              <a:buClr>
                <a:srgbClr val="009656"/>
              </a:buClr>
              <a:buSzPct val="14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E4D55"/>
                </a:solidFill>
                <a:latin typeface="DIN" panose="02000504040000020003" pitchFamily="2" charset="0"/>
              </a:rPr>
              <a:t>Text </a:t>
            </a:r>
            <a:endParaRPr lang="en-US" sz="1600" u="none" strike="noStrike" baseline="0" dirty="0">
              <a:solidFill>
                <a:srgbClr val="2E4D55"/>
              </a:solidFill>
              <a:latin typeface="DIN" panose="02000504040000020003" pitchFamily="2" charset="0"/>
            </a:endParaRPr>
          </a:p>
        </p:txBody>
      </p:sp>
      <p:sp>
        <p:nvSpPr>
          <p:cNvPr id="14" name="Google Shape;101;p12">
            <a:extLst>
              <a:ext uri="{FF2B5EF4-FFF2-40B4-BE49-F238E27FC236}">
                <a16:creationId xmlns:a16="http://schemas.microsoft.com/office/drawing/2014/main" id="{630AD529-53D4-137B-350D-2C66AF7A1D57}"/>
              </a:ext>
            </a:extLst>
          </p:cNvPr>
          <p:cNvSpPr txBox="1">
            <a:spLocks/>
          </p:cNvSpPr>
          <p:nvPr userDrawn="1"/>
        </p:nvSpPr>
        <p:spPr>
          <a:xfrm>
            <a:off x="8553450" y="4711851"/>
            <a:ext cx="490538" cy="37926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fld id="{F341F745-A962-2448-A310-4B8637482EFF}" type="slidenum">
              <a:rPr lang="es-ES" sz="1600" smtClean="0">
                <a:solidFill>
                  <a:srgbClr val="2E4D55"/>
                </a:solidFill>
                <a:latin typeface="DIN Alternate" panose="020B0500000000000000" pitchFamily="34" charset="77"/>
              </a:rPr>
              <a:t>‹#›</a:t>
            </a:fld>
            <a:endParaRPr lang="es-ES" sz="1600" dirty="0">
              <a:solidFill>
                <a:srgbClr val="2E4D55"/>
              </a:solidFill>
              <a:latin typeface="DIN Alternate" panose="020B0500000000000000" pitchFamily="34" charset="77"/>
            </a:endParaRPr>
          </a:p>
        </p:txBody>
      </p:sp>
      <p:sp>
        <p:nvSpPr>
          <p:cNvPr id="22" name="Redondear rectángulo de esquina diagonal 1">
            <a:extLst>
              <a:ext uri="{FF2B5EF4-FFF2-40B4-BE49-F238E27FC236}">
                <a16:creationId xmlns:a16="http://schemas.microsoft.com/office/drawing/2014/main" id="{FC67E51F-BABA-8898-1AF5-B771F237C60D}"/>
              </a:ext>
            </a:extLst>
          </p:cNvPr>
          <p:cNvSpPr/>
          <p:nvPr userDrawn="1"/>
        </p:nvSpPr>
        <p:spPr>
          <a:xfrm>
            <a:off x="163502" y="169558"/>
            <a:ext cx="8786807" cy="4830363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" name="Google Shape;101;p12">
            <a:extLst>
              <a:ext uri="{FF2B5EF4-FFF2-40B4-BE49-F238E27FC236}">
                <a16:creationId xmlns:a16="http://schemas.microsoft.com/office/drawing/2014/main" id="{673005A2-131D-829B-EE97-8B25E87C2920}"/>
              </a:ext>
            </a:extLst>
          </p:cNvPr>
          <p:cNvSpPr txBox="1">
            <a:spLocks/>
          </p:cNvSpPr>
          <p:nvPr userDrawn="1"/>
        </p:nvSpPr>
        <p:spPr>
          <a:xfrm>
            <a:off x="4481910" y="2591526"/>
            <a:ext cx="4017955" cy="14594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GB" sz="3200" b="1">
                <a:solidFill>
                  <a:srgbClr val="63BB51"/>
                </a:solidFill>
                <a:latin typeface="DIN Black" panose="02000504040000020003" pitchFamily="2" charset="0"/>
              </a:rPr>
              <a:t>Divider slide</a:t>
            </a:r>
          </a:p>
        </p:txBody>
      </p:sp>
      <p:sp>
        <p:nvSpPr>
          <p:cNvPr id="24" name="Google Shape;101;p12">
            <a:extLst>
              <a:ext uri="{FF2B5EF4-FFF2-40B4-BE49-F238E27FC236}">
                <a16:creationId xmlns:a16="http://schemas.microsoft.com/office/drawing/2014/main" id="{D67F4570-F7F0-7B73-C560-DD3C0B642251}"/>
              </a:ext>
            </a:extLst>
          </p:cNvPr>
          <p:cNvSpPr txBox="1">
            <a:spLocks/>
          </p:cNvSpPr>
          <p:nvPr userDrawn="1"/>
        </p:nvSpPr>
        <p:spPr>
          <a:xfrm>
            <a:off x="4441372" y="1567263"/>
            <a:ext cx="3657600" cy="11216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GB" sz="8000" b="1" dirty="0">
                <a:solidFill>
                  <a:srgbClr val="F3713E"/>
                </a:solidFill>
                <a:latin typeface="DIN Black" panose="02000504040000020003" pitchFamily="2" charset="0"/>
              </a:rPr>
              <a:t>01</a:t>
            </a:r>
          </a:p>
        </p:txBody>
      </p:sp>
      <p:pic>
        <p:nvPicPr>
          <p:cNvPr id="25" name="Imagen 6">
            <a:extLst>
              <a:ext uri="{FF2B5EF4-FFF2-40B4-BE49-F238E27FC236}">
                <a16:creationId xmlns:a16="http://schemas.microsoft.com/office/drawing/2014/main" id="{8E982A72-B3FC-1EA8-4EAF-2CA6CA9CB2F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67148" y="1240815"/>
            <a:ext cx="2904380" cy="270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25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C2EEFD4-8CD2-B87D-5DE2-63AD7BDB32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7847" y="4767263"/>
            <a:ext cx="432652" cy="256912"/>
          </a:xfrm>
          <a:prstGeom prst="rect">
            <a:avLst/>
          </a:prstGeo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10" name="Rectángulo 6">
            <a:extLst>
              <a:ext uri="{FF2B5EF4-FFF2-40B4-BE49-F238E27FC236}">
                <a16:creationId xmlns:a16="http://schemas.microsoft.com/office/drawing/2014/main" id="{89C3197F-2E04-5833-694A-FA41C3294053}"/>
              </a:ext>
            </a:extLst>
          </p:cNvPr>
          <p:cNvSpPr/>
          <p:nvPr userDrawn="1"/>
        </p:nvSpPr>
        <p:spPr>
          <a:xfrm>
            <a:off x="533812" y="4807242"/>
            <a:ext cx="8014035" cy="216933"/>
          </a:xfrm>
          <a:prstGeom prst="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dondear rectángulo de esquina diagonal 7">
            <a:extLst>
              <a:ext uri="{FF2B5EF4-FFF2-40B4-BE49-F238E27FC236}">
                <a16:creationId xmlns:a16="http://schemas.microsoft.com/office/drawing/2014/main" id="{9AF9295C-2DB1-280D-7FF8-5AA7145E56DA}"/>
              </a:ext>
            </a:extLst>
          </p:cNvPr>
          <p:cNvSpPr/>
          <p:nvPr userDrawn="1"/>
        </p:nvSpPr>
        <p:spPr>
          <a:xfrm>
            <a:off x="163502" y="169559"/>
            <a:ext cx="8792773" cy="781176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8">
            <a:extLst>
              <a:ext uri="{FF2B5EF4-FFF2-40B4-BE49-F238E27FC236}">
                <a16:creationId xmlns:a16="http://schemas.microsoft.com/office/drawing/2014/main" id="{22D46AA7-432A-0E0D-7D7E-48B1C7EBC6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98916" y="284614"/>
            <a:ext cx="571357" cy="529887"/>
          </a:xfrm>
          <a:prstGeom prst="rect">
            <a:avLst/>
          </a:prstGeom>
        </p:spPr>
      </p:pic>
      <p:pic>
        <p:nvPicPr>
          <p:cNvPr id="13" name="Imagen 9">
            <a:extLst>
              <a:ext uri="{FF2B5EF4-FFF2-40B4-BE49-F238E27FC236}">
                <a16:creationId xmlns:a16="http://schemas.microsoft.com/office/drawing/2014/main" id="{8E9235A8-1130-D964-0BF0-3721F2012DA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57425" y="467260"/>
            <a:ext cx="1169689" cy="185774"/>
          </a:xfrm>
          <a:prstGeom prst="rect">
            <a:avLst/>
          </a:prstGeom>
        </p:spPr>
      </p:pic>
      <p:pic>
        <p:nvPicPr>
          <p:cNvPr id="14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59ADD9DB-D4AA-5640-A0BC-0089141E5B88}"/>
              </a:ext>
            </a:extLst>
          </p:cNvPr>
          <p:cNvPicPr/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3501" y="4807242"/>
            <a:ext cx="325136" cy="216933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2" name="Google Shape;101;p12">
            <a:extLst>
              <a:ext uri="{FF2B5EF4-FFF2-40B4-BE49-F238E27FC236}">
                <a16:creationId xmlns:a16="http://schemas.microsoft.com/office/drawing/2014/main" id="{B0879333-D808-5D23-1E25-61079382A424}"/>
              </a:ext>
            </a:extLst>
          </p:cNvPr>
          <p:cNvSpPr txBox="1">
            <a:spLocks/>
          </p:cNvSpPr>
          <p:nvPr userDrawn="1"/>
        </p:nvSpPr>
        <p:spPr>
          <a:xfrm>
            <a:off x="301472" y="296896"/>
            <a:ext cx="6395545" cy="6114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GB" sz="3200" b="1">
                <a:solidFill>
                  <a:srgbClr val="63BB51"/>
                </a:solidFill>
                <a:latin typeface="DIN Black" panose="02000504040000020003" pitchFamily="2" charset="0"/>
              </a:rPr>
              <a:t>Titles 01</a:t>
            </a:r>
            <a:endParaRPr lang="en-GB" sz="3200" dirty="0">
              <a:solidFill>
                <a:srgbClr val="63BB51"/>
              </a:solidFill>
              <a:latin typeface="DIN Alternate" panose="020B0500000000000000" pitchFamily="34" charset="77"/>
            </a:endParaRPr>
          </a:p>
        </p:txBody>
      </p:sp>
      <p:sp>
        <p:nvSpPr>
          <p:cNvPr id="3" name="Google Shape;359;p37">
            <a:extLst>
              <a:ext uri="{FF2B5EF4-FFF2-40B4-BE49-F238E27FC236}">
                <a16:creationId xmlns:a16="http://schemas.microsoft.com/office/drawing/2014/main" id="{C9928BA4-9506-E3FC-9AFB-572922FDF423}"/>
              </a:ext>
            </a:extLst>
          </p:cNvPr>
          <p:cNvSpPr/>
          <p:nvPr userDrawn="1"/>
        </p:nvSpPr>
        <p:spPr>
          <a:xfrm>
            <a:off x="7350947" y="2626793"/>
            <a:ext cx="1131435" cy="519009"/>
          </a:xfrm>
          <a:prstGeom prst="homePlate">
            <a:avLst>
              <a:gd name="adj" fmla="val 32030"/>
            </a:avLst>
          </a:prstGeom>
          <a:solidFill>
            <a:srgbClr val="F3713E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Sep ´25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4" name="Google Shape;360;p37">
            <a:extLst>
              <a:ext uri="{FF2B5EF4-FFF2-40B4-BE49-F238E27FC236}">
                <a16:creationId xmlns:a16="http://schemas.microsoft.com/office/drawing/2014/main" id="{0CB02F40-CD6F-10B4-CCEA-CBDA1BC5999D}"/>
              </a:ext>
            </a:extLst>
          </p:cNvPr>
          <p:cNvSpPr/>
          <p:nvPr userDrawn="1"/>
        </p:nvSpPr>
        <p:spPr>
          <a:xfrm>
            <a:off x="6266015" y="2626793"/>
            <a:ext cx="1291148" cy="519009"/>
          </a:xfrm>
          <a:prstGeom prst="homePlate">
            <a:avLst>
              <a:gd name="adj" fmla="val 32030"/>
            </a:avLst>
          </a:prstGeom>
          <a:solidFill>
            <a:srgbClr val="F3713E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      Jun ´25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5" name="Google Shape;362;p37">
            <a:extLst>
              <a:ext uri="{FF2B5EF4-FFF2-40B4-BE49-F238E27FC236}">
                <a16:creationId xmlns:a16="http://schemas.microsoft.com/office/drawing/2014/main" id="{DA07D364-AF24-06E0-13A8-0CA46B3597A6}"/>
              </a:ext>
            </a:extLst>
          </p:cNvPr>
          <p:cNvSpPr/>
          <p:nvPr userDrawn="1"/>
        </p:nvSpPr>
        <p:spPr>
          <a:xfrm>
            <a:off x="5468785" y="2626794"/>
            <a:ext cx="1216259" cy="519008"/>
          </a:xfrm>
          <a:prstGeom prst="homePlate">
            <a:avLst>
              <a:gd name="adj" fmla="val 32030"/>
            </a:avLst>
          </a:prstGeom>
          <a:solidFill>
            <a:srgbClr val="63BC5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Jan ´25    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6" name="Google Shape;363;p37">
            <a:extLst>
              <a:ext uri="{FF2B5EF4-FFF2-40B4-BE49-F238E27FC236}">
                <a16:creationId xmlns:a16="http://schemas.microsoft.com/office/drawing/2014/main" id="{16B0C013-CEA3-CB17-A05B-6FE22AF9BD16}"/>
              </a:ext>
            </a:extLst>
          </p:cNvPr>
          <p:cNvSpPr/>
          <p:nvPr userDrawn="1"/>
        </p:nvSpPr>
        <p:spPr>
          <a:xfrm>
            <a:off x="4550372" y="2621242"/>
            <a:ext cx="1128571" cy="527741"/>
          </a:xfrm>
          <a:prstGeom prst="homePlate">
            <a:avLst>
              <a:gd name="adj" fmla="val 32030"/>
            </a:avLst>
          </a:prstGeom>
          <a:solidFill>
            <a:srgbClr val="63BC5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Sep ´24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7" name="Google Shape;365;p37">
            <a:extLst>
              <a:ext uri="{FF2B5EF4-FFF2-40B4-BE49-F238E27FC236}">
                <a16:creationId xmlns:a16="http://schemas.microsoft.com/office/drawing/2014/main" id="{DAF6A20D-C1D2-1C49-E8F3-B18069582915}"/>
              </a:ext>
            </a:extLst>
          </p:cNvPr>
          <p:cNvSpPr/>
          <p:nvPr userDrawn="1"/>
        </p:nvSpPr>
        <p:spPr>
          <a:xfrm>
            <a:off x="3732227" y="2618406"/>
            <a:ext cx="1041846" cy="532949"/>
          </a:xfrm>
          <a:prstGeom prst="homePlate">
            <a:avLst>
              <a:gd name="adj" fmla="val 32030"/>
            </a:avLst>
          </a:prstGeom>
          <a:solidFill>
            <a:srgbClr val="00A398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Mar ´24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8" name="Google Shape;366;p37">
            <a:extLst>
              <a:ext uri="{FF2B5EF4-FFF2-40B4-BE49-F238E27FC236}">
                <a16:creationId xmlns:a16="http://schemas.microsoft.com/office/drawing/2014/main" id="{2F46EB09-404B-B250-E03F-02BDFDAEAE08}"/>
              </a:ext>
            </a:extLst>
          </p:cNvPr>
          <p:cNvSpPr/>
          <p:nvPr userDrawn="1"/>
        </p:nvSpPr>
        <p:spPr>
          <a:xfrm>
            <a:off x="2952876" y="2618407"/>
            <a:ext cx="983782" cy="533400"/>
          </a:xfrm>
          <a:prstGeom prst="homePlate">
            <a:avLst>
              <a:gd name="adj" fmla="val 32030"/>
            </a:avLst>
          </a:prstGeom>
          <a:solidFill>
            <a:srgbClr val="00A398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Sep ´23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16" name="Google Shape;369;p37">
            <a:extLst>
              <a:ext uri="{FF2B5EF4-FFF2-40B4-BE49-F238E27FC236}">
                <a16:creationId xmlns:a16="http://schemas.microsoft.com/office/drawing/2014/main" id="{54660F57-4D0E-F8AE-87BA-3B461EDF1EDC}"/>
              </a:ext>
            </a:extLst>
          </p:cNvPr>
          <p:cNvSpPr/>
          <p:nvPr userDrawn="1"/>
        </p:nvSpPr>
        <p:spPr>
          <a:xfrm>
            <a:off x="2103405" y="2618407"/>
            <a:ext cx="1041848" cy="533400"/>
          </a:xfrm>
          <a:prstGeom prst="homePlate">
            <a:avLst>
              <a:gd name="adj" fmla="val 32030"/>
            </a:avLst>
          </a:prstGeom>
          <a:solidFill>
            <a:srgbClr val="009656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May ´23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17" name="Google Shape;370;p37">
            <a:extLst>
              <a:ext uri="{FF2B5EF4-FFF2-40B4-BE49-F238E27FC236}">
                <a16:creationId xmlns:a16="http://schemas.microsoft.com/office/drawing/2014/main" id="{D7A5D0B4-8772-8763-6633-37FDA74365CD}"/>
              </a:ext>
            </a:extLst>
          </p:cNvPr>
          <p:cNvSpPr/>
          <p:nvPr userDrawn="1"/>
        </p:nvSpPr>
        <p:spPr>
          <a:xfrm>
            <a:off x="1171237" y="2615165"/>
            <a:ext cx="1115872" cy="536642"/>
          </a:xfrm>
          <a:prstGeom prst="homePlate">
            <a:avLst>
              <a:gd name="adj" fmla="val 32030"/>
            </a:avLst>
          </a:prstGeom>
          <a:solidFill>
            <a:srgbClr val="009656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Sep ´22   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18" name="Google Shape;371;p37">
            <a:extLst>
              <a:ext uri="{FF2B5EF4-FFF2-40B4-BE49-F238E27FC236}">
                <a16:creationId xmlns:a16="http://schemas.microsoft.com/office/drawing/2014/main" id="{9FA8DDBE-5454-36A7-ED47-7AC1547AFCD8}"/>
              </a:ext>
            </a:extLst>
          </p:cNvPr>
          <p:cNvSpPr/>
          <p:nvPr userDrawn="1"/>
        </p:nvSpPr>
        <p:spPr>
          <a:xfrm>
            <a:off x="529477" y="2618407"/>
            <a:ext cx="822899" cy="533400"/>
          </a:xfrm>
          <a:prstGeom prst="homePlate">
            <a:avLst>
              <a:gd name="adj" fmla="val 32030"/>
            </a:avLst>
          </a:prstGeom>
          <a:solidFill>
            <a:schemeClr val="l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  <p:cxnSp>
        <p:nvCxnSpPr>
          <p:cNvPr id="19" name="Google Shape;372;p37">
            <a:extLst>
              <a:ext uri="{FF2B5EF4-FFF2-40B4-BE49-F238E27FC236}">
                <a16:creationId xmlns:a16="http://schemas.microsoft.com/office/drawing/2014/main" id="{7E520679-3A20-39FC-B6BD-E7410CD11E34}"/>
              </a:ext>
            </a:extLst>
          </p:cNvPr>
          <p:cNvCxnSpPr/>
          <p:nvPr userDrawn="1"/>
        </p:nvCxnSpPr>
        <p:spPr>
          <a:xfrm rot="10800000">
            <a:off x="1645349" y="2178346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0" name="Google Shape;373;p37">
            <a:extLst>
              <a:ext uri="{FF2B5EF4-FFF2-40B4-BE49-F238E27FC236}">
                <a16:creationId xmlns:a16="http://schemas.microsoft.com/office/drawing/2014/main" id="{622B534A-3622-8A6A-1093-F26682DA474F}"/>
              </a:ext>
            </a:extLst>
          </p:cNvPr>
          <p:cNvSpPr txBox="1"/>
          <p:nvPr userDrawn="1"/>
        </p:nvSpPr>
        <p:spPr>
          <a:xfrm>
            <a:off x="1629544" y="1581697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dirty="0">
                <a:solidFill>
                  <a:schemeClr val="tx1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Project launched </a:t>
            </a:r>
            <a:endParaRPr sz="900" b="1" dirty="0">
              <a:solidFill>
                <a:schemeClr val="tx1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cxnSp>
        <p:nvCxnSpPr>
          <p:cNvPr id="21" name="Google Shape;376;p37">
            <a:extLst>
              <a:ext uri="{FF2B5EF4-FFF2-40B4-BE49-F238E27FC236}">
                <a16:creationId xmlns:a16="http://schemas.microsoft.com/office/drawing/2014/main" id="{36BC5260-A05B-48DC-2D9F-857EC792D040}"/>
              </a:ext>
            </a:extLst>
          </p:cNvPr>
          <p:cNvCxnSpPr>
            <a:cxnSpLocks/>
          </p:cNvCxnSpPr>
          <p:nvPr userDrawn="1"/>
        </p:nvCxnSpPr>
        <p:spPr>
          <a:xfrm flipV="1">
            <a:off x="3390212" y="2260600"/>
            <a:ext cx="0" cy="416346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2" name="Google Shape;377;p37">
            <a:extLst>
              <a:ext uri="{FF2B5EF4-FFF2-40B4-BE49-F238E27FC236}">
                <a16:creationId xmlns:a16="http://schemas.microsoft.com/office/drawing/2014/main" id="{742C2F45-005F-E45E-C73F-C50FEB139A5D}"/>
              </a:ext>
            </a:extLst>
          </p:cNvPr>
          <p:cNvSpPr txBox="1"/>
          <p:nvPr userDrawn="1"/>
        </p:nvSpPr>
        <p:spPr>
          <a:xfrm>
            <a:off x="2901376" y="161784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National Bioeconomy H</a:t>
            </a: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u</a:t>
            </a: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bs (NBHs) established. Conclusion of workshops series 1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sp>
        <p:nvSpPr>
          <p:cNvPr id="23" name="Google Shape;379;p37">
            <a:extLst>
              <a:ext uri="{FF2B5EF4-FFF2-40B4-BE49-F238E27FC236}">
                <a16:creationId xmlns:a16="http://schemas.microsoft.com/office/drawing/2014/main" id="{B8DC440E-FBD2-471F-FA8E-17B319DF76A9}"/>
              </a:ext>
            </a:extLst>
          </p:cNvPr>
          <p:cNvSpPr txBox="1"/>
          <p:nvPr userDrawn="1"/>
        </p:nvSpPr>
        <p:spPr>
          <a:xfrm>
            <a:off x="4550372" y="161784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CEE2ACT hands-on training completed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(workshop series 2)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</a:t>
            </a: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y NBHs members  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sp>
        <p:nvSpPr>
          <p:cNvPr id="24" name="Google Shape;381;p37">
            <a:extLst>
              <a:ext uri="{FF2B5EF4-FFF2-40B4-BE49-F238E27FC236}">
                <a16:creationId xmlns:a16="http://schemas.microsoft.com/office/drawing/2014/main" id="{B8C56971-65B1-74BB-795C-EFDF52FA61AD}"/>
              </a:ext>
            </a:extLst>
          </p:cNvPr>
          <p:cNvSpPr txBox="1"/>
          <p:nvPr userDrawn="1"/>
        </p:nvSpPr>
        <p:spPr>
          <a:xfrm>
            <a:off x="6618741" y="1590109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Finalizing drafts of CEE2ACT </a:t>
            </a:r>
            <a:r>
              <a:rPr lang="en-US" sz="900" dirty="0" err="1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MoUs</a:t>
            </a:r>
            <a:endParaRPr lang="en-US"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cxnSp>
        <p:nvCxnSpPr>
          <p:cNvPr id="25" name="Google Shape;384;p37">
            <a:extLst>
              <a:ext uri="{FF2B5EF4-FFF2-40B4-BE49-F238E27FC236}">
                <a16:creationId xmlns:a16="http://schemas.microsoft.com/office/drawing/2014/main" id="{AAEB631A-7493-DCCB-91B1-4095D6AC73F6}"/>
              </a:ext>
            </a:extLst>
          </p:cNvPr>
          <p:cNvCxnSpPr/>
          <p:nvPr userDrawn="1"/>
        </p:nvCxnSpPr>
        <p:spPr>
          <a:xfrm rot="10800000">
            <a:off x="2602304" y="3050003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6" name="Google Shape;385;p37">
            <a:extLst>
              <a:ext uri="{FF2B5EF4-FFF2-40B4-BE49-F238E27FC236}">
                <a16:creationId xmlns:a16="http://schemas.microsoft.com/office/drawing/2014/main" id="{D35A31DE-B5FD-AAED-2985-CBA726208C66}"/>
              </a:ext>
            </a:extLst>
          </p:cNvPr>
          <p:cNvSpPr txBox="1"/>
          <p:nvPr userDrawn="1"/>
        </p:nvSpPr>
        <p:spPr>
          <a:xfrm>
            <a:off x="2139477" y="360591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Baseline assessment repots 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cxnSp>
        <p:nvCxnSpPr>
          <p:cNvPr id="27" name="Google Shape;388;p37">
            <a:extLst>
              <a:ext uri="{FF2B5EF4-FFF2-40B4-BE49-F238E27FC236}">
                <a16:creationId xmlns:a16="http://schemas.microsoft.com/office/drawing/2014/main" id="{65C8EB61-2DC5-A8AF-EEAE-C6EAC6A7AC4B}"/>
              </a:ext>
            </a:extLst>
          </p:cNvPr>
          <p:cNvCxnSpPr/>
          <p:nvPr userDrawn="1"/>
        </p:nvCxnSpPr>
        <p:spPr>
          <a:xfrm rot="10800000">
            <a:off x="4244237" y="30199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8" name="Google Shape;389;p37">
            <a:extLst>
              <a:ext uri="{FF2B5EF4-FFF2-40B4-BE49-F238E27FC236}">
                <a16:creationId xmlns:a16="http://schemas.microsoft.com/office/drawing/2014/main" id="{F54F256F-C896-6D56-0A75-71F05580147F}"/>
              </a:ext>
            </a:extLst>
          </p:cNvPr>
          <p:cNvSpPr txBox="1"/>
          <p:nvPr userDrawn="1"/>
        </p:nvSpPr>
        <p:spPr>
          <a:xfrm>
            <a:off x="3682826" y="360591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E-solutions running 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sp>
        <p:nvSpPr>
          <p:cNvPr id="29" name="Google Shape;391;p37">
            <a:extLst>
              <a:ext uri="{FF2B5EF4-FFF2-40B4-BE49-F238E27FC236}">
                <a16:creationId xmlns:a16="http://schemas.microsoft.com/office/drawing/2014/main" id="{026A2ADE-A5DC-FC51-E296-87D31CD41146}"/>
              </a:ext>
            </a:extLst>
          </p:cNvPr>
          <p:cNvSpPr txBox="1"/>
          <p:nvPr userDrawn="1"/>
        </p:nvSpPr>
        <p:spPr>
          <a:xfrm>
            <a:off x="5447516" y="3605910"/>
            <a:ext cx="1374267" cy="527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L</a:t>
            </a:r>
            <a:r>
              <a:rPr lang="en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aunch of the co-creation workshops (series 3) for NBHs members   </a:t>
            </a:r>
            <a:endParaRPr sz="900" dirty="0">
              <a:solidFill>
                <a:schemeClr val="dk2"/>
              </a:solidFill>
              <a:latin typeface="DIN" panose="02000504040000020003" pitchFamily="2" charset="0"/>
              <a:ea typeface="Karla"/>
              <a:cs typeface="Karla"/>
              <a:sym typeface="Karla"/>
            </a:endParaRPr>
          </a:p>
        </p:txBody>
      </p:sp>
      <p:cxnSp>
        <p:nvCxnSpPr>
          <p:cNvPr id="30" name="Google Shape;392;p37">
            <a:extLst>
              <a:ext uri="{FF2B5EF4-FFF2-40B4-BE49-F238E27FC236}">
                <a16:creationId xmlns:a16="http://schemas.microsoft.com/office/drawing/2014/main" id="{47275810-5EDC-F467-738E-FF96B6845359}"/>
              </a:ext>
            </a:extLst>
          </p:cNvPr>
          <p:cNvCxnSpPr/>
          <p:nvPr userDrawn="1"/>
        </p:nvCxnSpPr>
        <p:spPr>
          <a:xfrm rot="10800000">
            <a:off x="6890253" y="2206067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1" name="Google Shape;381;p37">
            <a:extLst>
              <a:ext uri="{FF2B5EF4-FFF2-40B4-BE49-F238E27FC236}">
                <a16:creationId xmlns:a16="http://schemas.microsoft.com/office/drawing/2014/main" id="{C2F91C4E-676F-8CE2-227E-B4A4606EC22D}"/>
              </a:ext>
            </a:extLst>
          </p:cNvPr>
          <p:cNvSpPr txBox="1"/>
          <p:nvPr userDrawn="1"/>
        </p:nvSpPr>
        <p:spPr>
          <a:xfrm>
            <a:off x="7046105" y="3746239"/>
            <a:ext cx="129749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171450" marR="0" lvl="0" indent="-171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4D55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CEE2ACT MoU signed </a:t>
            </a:r>
          </a:p>
          <a:p>
            <a:pPr marL="171450" marR="0" lvl="0" indent="-171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4D55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dk2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Roadmap for the bioeconomy strategy in CEE2ACT target countries   </a:t>
            </a:r>
          </a:p>
        </p:txBody>
      </p:sp>
      <p:cxnSp>
        <p:nvCxnSpPr>
          <p:cNvPr id="32" name="Google Shape;376;p37">
            <a:extLst>
              <a:ext uri="{FF2B5EF4-FFF2-40B4-BE49-F238E27FC236}">
                <a16:creationId xmlns:a16="http://schemas.microsoft.com/office/drawing/2014/main" id="{D167CF61-89AB-2540-05D7-A739AA54E117}"/>
              </a:ext>
            </a:extLst>
          </p:cNvPr>
          <p:cNvCxnSpPr>
            <a:cxnSpLocks/>
          </p:cNvCxnSpPr>
          <p:nvPr userDrawn="1"/>
        </p:nvCxnSpPr>
        <p:spPr>
          <a:xfrm flipV="1">
            <a:off x="4961823" y="2281931"/>
            <a:ext cx="0" cy="416346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pic>
        <p:nvPicPr>
          <p:cNvPr id="33" name="Imagen 65">
            <a:extLst>
              <a:ext uri="{FF2B5EF4-FFF2-40B4-BE49-F238E27FC236}">
                <a16:creationId xmlns:a16="http://schemas.microsoft.com/office/drawing/2014/main" id="{1E5D6715-3907-04A0-3818-48AB19AEBE7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07212" y="1282670"/>
            <a:ext cx="691934" cy="641713"/>
          </a:xfrm>
          <a:prstGeom prst="rect">
            <a:avLst/>
          </a:prstGeom>
        </p:spPr>
      </p:pic>
      <p:cxnSp>
        <p:nvCxnSpPr>
          <p:cNvPr id="34" name="Google Shape;388;p37">
            <a:extLst>
              <a:ext uri="{FF2B5EF4-FFF2-40B4-BE49-F238E27FC236}">
                <a16:creationId xmlns:a16="http://schemas.microsoft.com/office/drawing/2014/main" id="{4B7E876F-D709-629A-5024-D186CFE7BB0A}"/>
              </a:ext>
            </a:extLst>
          </p:cNvPr>
          <p:cNvCxnSpPr/>
          <p:nvPr userDrawn="1"/>
        </p:nvCxnSpPr>
        <p:spPr>
          <a:xfrm rot="10800000">
            <a:off x="5943377" y="30199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35" name="Google Shape;388;p37">
            <a:extLst>
              <a:ext uri="{FF2B5EF4-FFF2-40B4-BE49-F238E27FC236}">
                <a16:creationId xmlns:a16="http://schemas.microsoft.com/office/drawing/2014/main" id="{D953856E-B11D-4B0A-67D9-09C6D81DC669}"/>
              </a:ext>
            </a:extLst>
          </p:cNvPr>
          <p:cNvCxnSpPr/>
          <p:nvPr userDrawn="1"/>
        </p:nvCxnSpPr>
        <p:spPr>
          <a:xfrm rot="10800000">
            <a:off x="7694855" y="30199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6" name="Google Shape;101;p12">
            <a:extLst>
              <a:ext uri="{FF2B5EF4-FFF2-40B4-BE49-F238E27FC236}">
                <a16:creationId xmlns:a16="http://schemas.microsoft.com/office/drawing/2014/main" id="{9FF52F53-8982-66E4-78EA-7572918E3954}"/>
              </a:ext>
            </a:extLst>
          </p:cNvPr>
          <p:cNvSpPr txBox="1">
            <a:spLocks/>
          </p:cNvSpPr>
          <p:nvPr userDrawn="1"/>
        </p:nvSpPr>
        <p:spPr>
          <a:xfrm>
            <a:off x="8553450" y="4711851"/>
            <a:ext cx="490538" cy="37926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fld id="{F341F745-A962-2448-A310-4B8637482EFF}" type="slidenum">
              <a:rPr lang="es-ES" sz="1600" smtClean="0">
                <a:solidFill>
                  <a:srgbClr val="2E4D55"/>
                </a:solidFill>
                <a:latin typeface="DIN Alternate" panose="020B0500000000000000" pitchFamily="34" charset="77"/>
              </a:rPr>
              <a:t>‹#›</a:t>
            </a:fld>
            <a:endParaRPr lang="es-ES" sz="1600" dirty="0">
              <a:solidFill>
                <a:srgbClr val="2E4D55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18555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7" name="Redondear rectángulo de esquina diagonal 7">
            <a:extLst>
              <a:ext uri="{FF2B5EF4-FFF2-40B4-BE49-F238E27FC236}">
                <a16:creationId xmlns:a16="http://schemas.microsoft.com/office/drawing/2014/main" id="{9AF9295C-2DB1-280D-7FF8-5AA7145E56DA}"/>
              </a:ext>
            </a:extLst>
          </p:cNvPr>
          <p:cNvSpPr/>
          <p:nvPr userDrawn="1"/>
        </p:nvSpPr>
        <p:spPr>
          <a:xfrm>
            <a:off x="163502" y="169559"/>
            <a:ext cx="8792773" cy="781176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8">
            <a:extLst>
              <a:ext uri="{FF2B5EF4-FFF2-40B4-BE49-F238E27FC236}">
                <a16:creationId xmlns:a16="http://schemas.microsoft.com/office/drawing/2014/main" id="{22D46AA7-432A-0E0D-7D7E-48B1C7EBC6A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6898916" y="284614"/>
            <a:ext cx="571357" cy="529887"/>
          </a:xfrm>
          <a:prstGeom prst="rect">
            <a:avLst/>
          </a:prstGeom>
        </p:spPr>
      </p:pic>
      <p:pic>
        <p:nvPicPr>
          <p:cNvPr id="9" name="Imagen 9">
            <a:extLst>
              <a:ext uri="{FF2B5EF4-FFF2-40B4-BE49-F238E27FC236}">
                <a16:creationId xmlns:a16="http://schemas.microsoft.com/office/drawing/2014/main" id="{8E9235A8-1130-D964-0BF0-3721F2012DAD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557425" y="467260"/>
            <a:ext cx="1169689" cy="185774"/>
          </a:xfrm>
          <a:prstGeom prst="rect">
            <a:avLst/>
          </a:prstGeom>
        </p:spPr>
      </p:pic>
      <p:sp>
        <p:nvSpPr>
          <p:cNvPr id="10" name="Rectángulo 6">
            <a:extLst>
              <a:ext uri="{FF2B5EF4-FFF2-40B4-BE49-F238E27FC236}">
                <a16:creationId xmlns:a16="http://schemas.microsoft.com/office/drawing/2014/main" id="{52DF821C-1705-5380-7FC3-87ACB41A6FAB}"/>
              </a:ext>
            </a:extLst>
          </p:cNvPr>
          <p:cNvSpPr/>
          <p:nvPr userDrawn="1"/>
        </p:nvSpPr>
        <p:spPr>
          <a:xfrm>
            <a:off x="200560" y="4596951"/>
            <a:ext cx="8347287" cy="427225"/>
          </a:xfrm>
          <a:prstGeom prst="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Picture 10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101BD813-EC2F-1A8A-1FBF-CC797F9CAB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/>
          <a:srcRect r="68755"/>
          <a:stretch/>
        </p:blipFill>
        <p:spPr>
          <a:xfrm>
            <a:off x="6926784" y="4637456"/>
            <a:ext cx="515619" cy="3462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BE5B0C8-C09F-FD9E-B8C1-82AA015DB13D}"/>
              </a:ext>
            </a:extLst>
          </p:cNvPr>
          <p:cNvSpPr txBox="1"/>
          <p:nvPr userDrawn="1"/>
        </p:nvSpPr>
        <p:spPr>
          <a:xfrm>
            <a:off x="7228865" y="4653090"/>
            <a:ext cx="13027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lnSpc>
                <a:spcPts val="900"/>
              </a:lnSpc>
            </a:pPr>
            <a:r>
              <a:rPr lang="bg-BG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Финансирано от </a:t>
            </a:r>
          </a:p>
          <a:p>
            <a:pPr algn="r" defTabSz="685800">
              <a:lnSpc>
                <a:spcPts val="900"/>
              </a:lnSpc>
            </a:pPr>
            <a:r>
              <a:rPr lang="bg-BG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Европейския съюз</a:t>
            </a:r>
          </a:p>
        </p:txBody>
      </p:sp>
    </p:spTree>
    <p:extLst>
      <p:ext uri="{BB962C8B-B14F-4D97-AF65-F5344CB8AC3E}">
        <p14:creationId xmlns:p14="http://schemas.microsoft.com/office/powerpoint/2010/main" val="2409314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672" r:id="rId13"/>
    <p:sldLayoutId id="2147483665" r:id="rId14"/>
    <p:sldLayoutId id="2147483729" r:id="rId15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C2EEFD4-8CD2-B87D-5DE2-63AD7BDB32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7847" y="4767263"/>
            <a:ext cx="432652" cy="256912"/>
          </a:xfrm>
          <a:prstGeom prst="rect">
            <a:avLst/>
          </a:prstGeom>
        </p:spPr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/>
                </a:solidFill>
              </a:rPr>
              <a:pPr/>
              <a:t>‹#›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0" name="Rectángulo 6">
            <a:extLst>
              <a:ext uri="{FF2B5EF4-FFF2-40B4-BE49-F238E27FC236}">
                <a16:creationId xmlns:a16="http://schemas.microsoft.com/office/drawing/2014/main" id="{89C3197F-2E04-5833-694A-FA41C3294053}"/>
              </a:ext>
            </a:extLst>
          </p:cNvPr>
          <p:cNvSpPr/>
          <p:nvPr userDrawn="1"/>
        </p:nvSpPr>
        <p:spPr>
          <a:xfrm>
            <a:off x="533812" y="4807242"/>
            <a:ext cx="8014035" cy="216933"/>
          </a:xfrm>
          <a:prstGeom prst="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11" name="Redondear rectángulo de esquina diagonal 7">
            <a:extLst>
              <a:ext uri="{FF2B5EF4-FFF2-40B4-BE49-F238E27FC236}">
                <a16:creationId xmlns:a16="http://schemas.microsoft.com/office/drawing/2014/main" id="{9AF9295C-2DB1-280D-7FF8-5AA7145E56DA}"/>
              </a:ext>
            </a:extLst>
          </p:cNvPr>
          <p:cNvSpPr/>
          <p:nvPr userDrawn="1"/>
        </p:nvSpPr>
        <p:spPr>
          <a:xfrm>
            <a:off x="163502" y="169559"/>
            <a:ext cx="8792773" cy="781176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pic>
        <p:nvPicPr>
          <p:cNvPr id="12" name="Imagen 8">
            <a:extLst>
              <a:ext uri="{FF2B5EF4-FFF2-40B4-BE49-F238E27FC236}">
                <a16:creationId xmlns:a16="http://schemas.microsoft.com/office/drawing/2014/main" id="{22D46AA7-432A-0E0D-7D7E-48B1C7EBC6A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898916" y="284614"/>
            <a:ext cx="571357" cy="529887"/>
          </a:xfrm>
          <a:prstGeom prst="rect">
            <a:avLst/>
          </a:prstGeom>
        </p:spPr>
      </p:pic>
      <p:pic>
        <p:nvPicPr>
          <p:cNvPr id="13" name="Imagen 9">
            <a:extLst>
              <a:ext uri="{FF2B5EF4-FFF2-40B4-BE49-F238E27FC236}">
                <a16:creationId xmlns:a16="http://schemas.microsoft.com/office/drawing/2014/main" id="{8E9235A8-1130-D964-0BF0-3721F2012DA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557425" y="467260"/>
            <a:ext cx="1169689" cy="185774"/>
          </a:xfrm>
          <a:prstGeom prst="rect">
            <a:avLst/>
          </a:prstGeom>
        </p:spPr>
      </p:pic>
      <p:pic>
        <p:nvPicPr>
          <p:cNvPr id="14" name="Picture 15" descr="Background pattern  Description automatically generated">
            <a:extLst>
              <a:ext uri="{FF2B5EF4-FFF2-40B4-BE49-F238E27FC236}">
                <a16:creationId xmlns:a16="http://schemas.microsoft.com/office/drawing/2014/main" id="{59ADD9DB-D4AA-5640-A0BC-0089141E5B88}"/>
              </a:ext>
            </a:extLst>
          </p:cNvPr>
          <p:cNvPicPr/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3501" y="4807242"/>
            <a:ext cx="325136" cy="216933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15" name="CuadroTexto 11">
            <a:extLst>
              <a:ext uri="{FF2B5EF4-FFF2-40B4-BE49-F238E27FC236}">
                <a16:creationId xmlns:a16="http://schemas.microsoft.com/office/drawing/2014/main" id="{080BCD35-C0F8-0D79-4356-CE936C44A317}"/>
              </a:ext>
            </a:extLst>
          </p:cNvPr>
          <p:cNvSpPr txBox="1"/>
          <p:nvPr userDrawn="1"/>
        </p:nvSpPr>
        <p:spPr>
          <a:xfrm>
            <a:off x="533812" y="4815680"/>
            <a:ext cx="721528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 sz="700" b="1">
                <a:ln>
                  <a:noFill/>
                </a:ln>
                <a:solidFill>
                  <a:srgbClr val="63BC51"/>
                </a:solidFill>
                <a:effectLst/>
                <a:latin typeface="DIN Condensed" panose="02000504040000020003" pitchFamily="2" charset="0"/>
                <a:ea typeface="Calibri" panose="020F0502020204030204" pitchFamily="34" charset="0"/>
                <a:cs typeface="Open Sans" panose="020B0606030504020204" pitchFamily="34" charset="0"/>
              </a:defRPr>
            </a:pPr>
            <a:r>
              <a:rPr sz="700" b="1">
                <a:solidFill>
                  <a:srgbClr val="63BC51"/>
                </a:solidFill>
                <a:latin typeface="DIN Condensed" panose="02000504040000020003" pitchFamily="2" charset="0"/>
                <a:ea typeface="Calibri" panose="020F0502020204030204" pitchFamily="34" charset="0"/>
                <a:cs typeface="Open Sans" panose="020B0606030504020204" pitchFamily="34" charset="0"/>
              </a:rPr>
              <a:t>Този проект е финансиран от програмата на Европейския съюз за научни изследвания и иновации „Хоризонт Европа“ по споразумение за отпускане на безвъзмездни средства № 101060280. </a:t>
            </a:r>
          </a:p>
        </p:txBody>
      </p:sp>
    </p:spTree>
    <p:extLst>
      <p:ext uri="{BB962C8B-B14F-4D97-AF65-F5344CB8AC3E}">
        <p14:creationId xmlns:p14="http://schemas.microsoft.com/office/powerpoint/2010/main" val="9639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miro.com/app/board/uXjVPHIT64M=/?share_link_id=721741851003" TargetMode="Externa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inventory.bioeconomy.sk/" TargetMode="Externa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foodrus.geonardo.com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4" Type="http://schemas.openxmlformats.org/officeDocument/2006/relationships/hyperlink" Target="http://iag.bg/bioeconomy/lang/1/year/2023/month/09/page/1/archive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CEE2AC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4" Type="http://schemas.openxmlformats.org/officeDocument/2006/relationships/hyperlink" Target="https://www.cee2act.eu/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hyperlink" Target="mailto:nestor_d@iag.bg" TargetMode="External"/><Relationship Id="rId7" Type="http://schemas.openxmlformats.org/officeDocument/2006/relationships/image" Target="../media/image4.png"/><Relationship Id="rId2" Type="http://schemas.openxmlformats.org/officeDocument/2006/relationships/hyperlink" Target="mailto:lptrichkov@iag.bg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mailto:dmanova@iag.bg" TargetMode="External"/><Relationship Id="rId5" Type="http://schemas.openxmlformats.org/officeDocument/2006/relationships/hyperlink" Target="mailto:katerina@iag.bg" TargetMode="External"/><Relationship Id="rId10" Type="http://schemas.openxmlformats.org/officeDocument/2006/relationships/image" Target="../media/image32.png"/><Relationship Id="rId4" Type="http://schemas.openxmlformats.org/officeDocument/2006/relationships/hyperlink" Target="mailto:dineva@iag.bg" TargetMode="External"/><Relationship Id="rId9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>
            <a:extLst>
              <a:ext uri="{FF2B5EF4-FFF2-40B4-BE49-F238E27FC236}">
                <a16:creationId xmlns:a16="http://schemas.microsoft.com/office/drawing/2014/main" id="{3EDF0D3A-6302-DA41-A404-45A4E44746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54"/>
          <a:stretch/>
        </p:blipFill>
        <p:spPr>
          <a:xfrm>
            <a:off x="159859" y="1007399"/>
            <a:ext cx="8773125" cy="3759863"/>
          </a:xfrm>
          <a:prstGeom prst="rect">
            <a:avLst/>
          </a:prstGeom>
        </p:spPr>
      </p:pic>
      <p:sp>
        <p:nvSpPr>
          <p:cNvPr id="6" name="Google Shape;131;p15">
            <a:extLst>
              <a:ext uri="{FF2B5EF4-FFF2-40B4-BE49-F238E27FC236}">
                <a16:creationId xmlns:a16="http://schemas.microsoft.com/office/drawing/2014/main" id="{D8161DF0-06A3-214E-8179-B94942A8DC15}"/>
              </a:ext>
            </a:extLst>
          </p:cNvPr>
          <p:cNvSpPr txBox="1">
            <a:spLocks/>
          </p:cNvSpPr>
          <p:nvPr/>
        </p:nvSpPr>
        <p:spPr>
          <a:xfrm>
            <a:off x="2249181" y="1112925"/>
            <a:ext cx="6104562" cy="3548810"/>
          </a:xfrm>
          <a:prstGeom prst="rect">
            <a:avLst/>
          </a:prstGeom>
        </p:spPr>
        <p:txBody>
          <a:bodyPr spcFirstLastPara="1" vert="horz" wrap="square" lIns="72803" tIns="72803" rIns="72803" bIns="72803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546116">
              <a:lnSpc>
                <a:spcPct val="100000"/>
              </a:lnSpc>
              <a:spcBef>
                <a:spcPts val="597"/>
              </a:spcBef>
            </a:pPr>
            <a:endParaRPr lang="ru-RU" sz="1911" b="1" dirty="0">
              <a:solidFill>
                <a:prstClr val="white"/>
              </a:solidFill>
              <a:highlight>
                <a:srgbClr val="00A398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546116">
              <a:lnSpc>
                <a:spcPct val="100000"/>
              </a:lnSpc>
              <a:spcBef>
                <a:spcPts val="597"/>
              </a:spcBef>
            </a:pPr>
            <a:r>
              <a:rPr lang="ru-RU" sz="1911" b="1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ПРЕДСТАВЯНЕ И НАПРЕДЪК ПО ПРОЕКТ </a:t>
            </a:r>
            <a:r>
              <a:rPr lang="ru-RU" sz="1911" b="1" dirty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„ПОДПОМАГАНЕ НА СТРАНИТЕ ОТ ЦЕНТРАЛНА И ИЗТОЧНА ЕВРОПА ПРИ РАЗРАБОТВАНЕ НА СТРАТЕГИИ И ПЛАНОВЕ ЗА ДЕЙСТВИЕ ЗА БИОИКОНОМИКА CEE2ACT“</a:t>
            </a:r>
          </a:p>
          <a:p>
            <a:pPr algn="r" defTabSz="546116">
              <a:lnSpc>
                <a:spcPct val="100000"/>
              </a:lnSpc>
              <a:spcBef>
                <a:spcPts val="597"/>
              </a:spcBef>
            </a:pPr>
            <a:endParaRPr lang="ru-RU" sz="1911" b="1" dirty="0">
              <a:solidFill>
                <a:prstClr val="white"/>
              </a:solidFill>
              <a:highlight>
                <a:srgbClr val="00A398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546116">
              <a:lnSpc>
                <a:spcPct val="100000"/>
              </a:lnSpc>
              <a:spcBef>
                <a:spcPts val="597"/>
              </a:spcBef>
            </a:pPr>
            <a:endParaRPr lang="bg-BG" sz="1911" b="1" dirty="0">
              <a:solidFill>
                <a:srgbClr val="F371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546116">
              <a:lnSpc>
                <a:spcPct val="100000"/>
              </a:lnSpc>
              <a:spcBef>
                <a:spcPts val="597"/>
              </a:spcBef>
            </a:pPr>
            <a:endParaRPr lang="en-US" sz="1911" b="1" dirty="0">
              <a:solidFill>
                <a:srgbClr val="F371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546116">
              <a:lnSpc>
                <a:spcPct val="100000"/>
              </a:lnSpc>
              <a:spcBef>
                <a:spcPts val="597"/>
              </a:spcBef>
            </a:pPr>
            <a:r>
              <a:rPr lang="bg-BG" sz="1911" b="1" dirty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 И ВТОРА СРЕЩА НА РАБОТНАТА ГРУПА НА ЗАИНТЕРЕСОВАНИТЕ СТРАНИ, 12.10.</a:t>
            </a:r>
            <a:r>
              <a:rPr lang="en-US" sz="1911" b="1" dirty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bg-BG" sz="1911" b="1" dirty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g-BG" sz="1115" b="1" dirty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 defTabSz="546116">
              <a:lnSpc>
                <a:spcPts val="2086"/>
              </a:lnSpc>
              <a:spcBef>
                <a:spcPts val="597"/>
              </a:spcBef>
            </a:pPr>
            <a:r>
              <a:rPr lang="bg-BG" sz="1115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ИЗПЪЛНИТЕЛНА АГЕНЦИЯ ПО ГОРИТЕ</a:t>
            </a:r>
            <a:endParaRPr lang="en-US" sz="1115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546116">
              <a:lnSpc>
                <a:spcPts val="2086"/>
              </a:lnSpc>
              <a:spcBef>
                <a:spcPts val="597"/>
              </a:spcBef>
            </a:pPr>
            <a:endParaRPr lang="en-US" sz="1593" dirty="0">
              <a:solidFill>
                <a:srgbClr val="63BC5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546116">
              <a:spcBef>
                <a:spcPts val="478"/>
              </a:spcBef>
            </a:pPr>
            <a:endParaRPr lang="en-US" sz="1274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6BD9FC03-3E56-2D6F-DEF3-3072B85DBA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8755"/>
          <a:stretch/>
        </p:blipFill>
        <p:spPr>
          <a:xfrm>
            <a:off x="1086471" y="4561163"/>
            <a:ext cx="410597" cy="2756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463B37-651F-AE52-71CB-A7B5ABF7F594}"/>
              </a:ext>
            </a:extLst>
          </p:cNvPr>
          <p:cNvSpPr txBox="1"/>
          <p:nvPr/>
        </p:nvSpPr>
        <p:spPr>
          <a:xfrm>
            <a:off x="1421968" y="4595384"/>
            <a:ext cx="942698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546116">
              <a:lnSpc>
                <a:spcPts val="717"/>
              </a:lnSpc>
            </a:pPr>
            <a:r>
              <a:rPr lang="bg-BG" sz="637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Финансирано от </a:t>
            </a:r>
          </a:p>
          <a:p>
            <a:pPr algn="r" defTabSz="546116">
              <a:lnSpc>
                <a:spcPts val="717"/>
              </a:lnSpc>
            </a:pPr>
            <a:r>
              <a:rPr lang="bg-BG" sz="637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Европейския съюз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04C0-82DD-4EA7-A32F-B27A48BB7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64077"/>
            <a:fld id="{80208A2D-B7B4-7446-9865-3C23A23C80B0}" type="slidenum">
              <a:rPr lang="es-E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364077"/>
              <a:t>1</a:t>
            </a:fld>
            <a:endParaRPr lang="es-E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70756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178244-690F-A030-7B01-769EF4C9D55E}"/>
              </a:ext>
            </a:extLst>
          </p:cNvPr>
          <p:cNvSpPr txBox="1"/>
          <p:nvPr/>
        </p:nvSpPr>
        <p:spPr>
          <a:xfrm>
            <a:off x="1365179" y="123146"/>
            <a:ext cx="51816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bg-BG" sz="2000" dirty="0">
                <a:solidFill>
                  <a:srgbClr val="63BB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Работен план</a:t>
            </a:r>
            <a:r>
              <a:rPr lang="en-US" sz="2000" dirty="0">
                <a:solidFill>
                  <a:srgbClr val="63BB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bg-BG" sz="2000" dirty="0">
                <a:solidFill>
                  <a:srgbClr val="63BB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между работните пакети</a:t>
            </a:r>
            <a:r>
              <a:rPr lang="en-US" sz="2000" dirty="0">
                <a:solidFill>
                  <a:srgbClr val="63BB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49B4B3-5C71-D333-2AA2-03BC48D01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0613" y="4767263"/>
            <a:ext cx="433387" cy="257175"/>
          </a:xfrm>
        </p:spPr>
        <p:txBody>
          <a:bodyPr/>
          <a:lstStyle/>
          <a:p>
            <a:fld id="{80208A2D-B7B4-7446-9865-3C23A23C80B0}" type="slidenum">
              <a:rPr lang="es-ES" smtClean="0"/>
              <a:t>2</a:t>
            </a:fld>
            <a:endParaRPr lang="es-ES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5825EF45-B5D7-1556-D1E9-5742F7E55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740" y="954143"/>
            <a:ext cx="5686425" cy="3781425"/>
          </a:xfrm>
          <a:prstGeom prst="rect">
            <a:avLst/>
          </a:prstGeom>
        </p:spPr>
      </p:pic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A5534777-95E7-452B-4F9C-F40C437FC9BA}"/>
              </a:ext>
            </a:extLst>
          </p:cNvPr>
          <p:cNvSpPr txBox="1"/>
          <p:nvPr/>
        </p:nvSpPr>
        <p:spPr>
          <a:xfrm>
            <a:off x="2893218" y="1914214"/>
            <a:ext cx="15716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РП2 Базова оценка и картиране</a:t>
            </a: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FDA6FCA6-4136-3088-8D97-88DE5966BE3D}"/>
              </a:ext>
            </a:extLst>
          </p:cNvPr>
          <p:cNvSpPr txBox="1"/>
          <p:nvPr/>
        </p:nvSpPr>
        <p:spPr>
          <a:xfrm>
            <a:off x="4464842" y="1885080"/>
            <a:ext cx="1900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РП3 Ангажиране на заинтересованите страни</a:t>
            </a:r>
          </a:p>
        </p:txBody>
      </p:sp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3235EE04-8275-93FA-5778-5107BA798F11}"/>
              </a:ext>
            </a:extLst>
          </p:cNvPr>
          <p:cNvSpPr txBox="1"/>
          <p:nvPr/>
        </p:nvSpPr>
        <p:spPr>
          <a:xfrm rot="16200000">
            <a:off x="1234505" y="2494920"/>
            <a:ext cx="17264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РП1 Управление на проекта и координация</a:t>
            </a:r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0205C322-82FA-597D-300E-D87C26596947}"/>
              </a:ext>
            </a:extLst>
          </p:cNvPr>
          <p:cNvSpPr txBox="1"/>
          <p:nvPr/>
        </p:nvSpPr>
        <p:spPr>
          <a:xfrm>
            <a:off x="4784587" y="3301158"/>
            <a:ext cx="15716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РП5 Трансфер на знания и изграждане на капацитет</a:t>
            </a:r>
          </a:p>
        </p:txBody>
      </p:sp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C0AB4BE2-681F-EFED-A870-6B96E99370A9}"/>
              </a:ext>
            </a:extLst>
          </p:cNvPr>
          <p:cNvSpPr txBox="1"/>
          <p:nvPr/>
        </p:nvSpPr>
        <p:spPr>
          <a:xfrm>
            <a:off x="3793829" y="1460090"/>
            <a:ext cx="13420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 пакети</a:t>
            </a:r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68DFEF80-6582-C84F-6EF5-A1E21B651B7B}"/>
              </a:ext>
            </a:extLst>
          </p:cNvPr>
          <p:cNvSpPr txBox="1"/>
          <p:nvPr/>
        </p:nvSpPr>
        <p:spPr>
          <a:xfrm rot="16200000">
            <a:off x="5986415" y="2474678"/>
            <a:ext cx="18099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РП7 Разпространение и устойчивост на проекта</a:t>
            </a:r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485A71EE-8488-1F21-6846-8F0A929442DA}"/>
              </a:ext>
            </a:extLst>
          </p:cNvPr>
          <p:cNvSpPr txBox="1"/>
          <p:nvPr/>
        </p:nvSpPr>
        <p:spPr>
          <a:xfrm>
            <a:off x="3314470" y="2442265"/>
            <a:ext cx="24189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РП6 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 и </a:t>
            </a:r>
            <a:r>
              <a:rPr lang="ru-RU" sz="10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пътни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карти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0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национални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стратегии и </a:t>
            </a:r>
            <a:r>
              <a:rPr lang="ru-RU" sz="10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планове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действие за </a:t>
            </a:r>
            <a:r>
              <a:rPr lang="ru-RU" sz="10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</a:t>
            </a:r>
            <a:endParaRPr lang="bg-BG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AFB7325C-E28D-0A95-25C3-CB71A1A47DA7}"/>
              </a:ext>
            </a:extLst>
          </p:cNvPr>
          <p:cNvSpPr txBox="1"/>
          <p:nvPr/>
        </p:nvSpPr>
        <p:spPr>
          <a:xfrm>
            <a:off x="2667688" y="3381941"/>
            <a:ext cx="21282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РП4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Е-решения за устойчиво управление и зелен 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преход</a:t>
            </a:r>
            <a:endParaRPr lang="bg-BG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905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4A8AA65-DFE1-0F4E-85F0-59789EF1A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8916" y="284614"/>
            <a:ext cx="571357" cy="52988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35928D5-9C90-644F-9327-58F90B196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7425" y="467260"/>
            <a:ext cx="1169689" cy="185774"/>
          </a:xfrm>
          <a:prstGeom prst="rect">
            <a:avLst/>
          </a:prstGeom>
        </p:spPr>
      </p:pic>
      <p:sp>
        <p:nvSpPr>
          <p:cNvPr id="9" name="Google Shape;101;p12">
            <a:extLst>
              <a:ext uri="{FF2B5EF4-FFF2-40B4-BE49-F238E27FC236}">
                <a16:creationId xmlns:a16="http://schemas.microsoft.com/office/drawing/2014/main" id="{A3C3858B-014E-F448-B707-A78C17805D5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47963" y="220663"/>
            <a:ext cx="6396037" cy="6111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</a:pPr>
            <a:r>
              <a:rPr lang="bg-BG" sz="2000" dirty="0">
                <a:solidFill>
                  <a:srgbClr val="63BB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на проекта</a:t>
            </a:r>
            <a:endParaRPr sz="2000" dirty="0">
              <a:solidFill>
                <a:srgbClr val="63BB5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Google Shape;101;p12">
            <a:extLst>
              <a:ext uri="{FF2B5EF4-FFF2-40B4-BE49-F238E27FC236}">
                <a16:creationId xmlns:a16="http://schemas.microsoft.com/office/drawing/2014/main" id="{2587C541-F06F-4941-AECC-C922CE649056}"/>
              </a:ext>
            </a:extLst>
          </p:cNvPr>
          <p:cNvSpPr txBox="1">
            <a:spLocks/>
          </p:cNvSpPr>
          <p:nvPr/>
        </p:nvSpPr>
        <p:spPr>
          <a:xfrm>
            <a:off x="8679698" y="4721377"/>
            <a:ext cx="786721" cy="35803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sz="1600" dirty="0">
                <a:solidFill>
                  <a:srgbClr val="2E4D55"/>
                </a:solidFill>
                <a:latin typeface="DIN Alternate" panose="020B0500000000000000" pitchFamily="34" charset="77"/>
              </a:rPr>
              <a:t>12</a:t>
            </a:r>
          </a:p>
        </p:txBody>
      </p:sp>
      <p:sp>
        <p:nvSpPr>
          <p:cNvPr id="28" name="Google Shape;359;p37">
            <a:extLst>
              <a:ext uri="{FF2B5EF4-FFF2-40B4-BE49-F238E27FC236}">
                <a16:creationId xmlns:a16="http://schemas.microsoft.com/office/drawing/2014/main" id="{736215FF-90B8-184D-A6F7-A924136E36E1}"/>
              </a:ext>
            </a:extLst>
          </p:cNvPr>
          <p:cNvSpPr/>
          <p:nvPr/>
        </p:nvSpPr>
        <p:spPr>
          <a:xfrm>
            <a:off x="7350947" y="2626793"/>
            <a:ext cx="1131435" cy="519009"/>
          </a:xfrm>
          <a:prstGeom prst="homePlate">
            <a:avLst>
              <a:gd name="adj" fmla="val 32030"/>
            </a:avLst>
          </a:prstGeom>
          <a:solidFill>
            <a:srgbClr val="F3713E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Aug ´25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29" name="Google Shape;360;p37">
            <a:extLst>
              <a:ext uri="{FF2B5EF4-FFF2-40B4-BE49-F238E27FC236}">
                <a16:creationId xmlns:a16="http://schemas.microsoft.com/office/drawing/2014/main" id="{1562D5F3-4BB3-2B4A-9ABF-F59EAD772C1E}"/>
              </a:ext>
            </a:extLst>
          </p:cNvPr>
          <p:cNvSpPr/>
          <p:nvPr/>
        </p:nvSpPr>
        <p:spPr>
          <a:xfrm>
            <a:off x="6266015" y="2626793"/>
            <a:ext cx="1291148" cy="519009"/>
          </a:xfrm>
          <a:prstGeom prst="homePlate">
            <a:avLst>
              <a:gd name="adj" fmla="val 32030"/>
            </a:avLst>
          </a:prstGeom>
          <a:solidFill>
            <a:srgbClr val="F3713E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      Jun ´25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30" name="Google Shape;362;p37">
            <a:extLst>
              <a:ext uri="{FF2B5EF4-FFF2-40B4-BE49-F238E27FC236}">
                <a16:creationId xmlns:a16="http://schemas.microsoft.com/office/drawing/2014/main" id="{C516EDEE-26C6-8248-9B5F-0AA7487CF195}"/>
              </a:ext>
            </a:extLst>
          </p:cNvPr>
          <p:cNvSpPr/>
          <p:nvPr/>
        </p:nvSpPr>
        <p:spPr>
          <a:xfrm>
            <a:off x="5468785" y="2626794"/>
            <a:ext cx="1216259" cy="519008"/>
          </a:xfrm>
          <a:prstGeom prst="homePlate">
            <a:avLst>
              <a:gd name="adj" fmla="val 32030"/>
            </a:avLst>
          </a:prstGeom>
          <a:solidFill>
            <a:srgbClr val="63BC5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Jan ´25    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31" name="Google Shape;363;p37">
            <a:extLst>
              <a:ext uri="{FF2B5EF4-FFF2-40B4-BE49-F238E27FC236}">
                <a16:creationId xmlns:a16="http://schemas.microsoft.com/office/drawing/2014/main" id="{1E1E3BF7-8160-AF4F-86AC-355A7993D7DC}"/>
              </a:ext>
            </a:extLst>
          </p:cNvPr>
          <p:cNvSpPr/>
          <p:nvPr/>
        </p:nvSpPr>
        <p:spPr>
          <a:xfrm>
            <a:off x="4550372" y="2621242"/>
            <a:ext cx="1128571" cy="527741"/>
          </a:xfrm>
          <a:prstGeom prst="homePlate">
            <a:avLst>
              <a:gd name="adj" fmla="val 32030"/>
            </a:avLst>
          </a:prstGeom>
          <a:solidFill>
            <a:srgbClr val="63BC5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Sep ´24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34" name="Google Shape;365;p37">
            <a:extLst>
              <a:ext uri="{FF2B5EF4-FFF2-40B4-BE49-F238E27FC236}">
                <a16:creationId xmlns:a16="http://schemas.microsoft.com/office/drawing/2014/main" id="{44AAF739-E956-7B49-83C4-FC12F790D789}"/>
              </a:ext>
            </a:extLst>
          </p:cNvPr>
          <p:cNvSpPr/>
          <p:nvPr/>
        </p:nvSpPr>
        <p:spPr>
          <a:xfrm>
            <a:off x="3732227" y="2618406"/>
            <a:ext cx="1041846" cy="532949"/>
          </a:xfrm>
          <a:prstGeom prst="homePlate">
            <a:avLst>
              <a:gd name="adj" fmla="val 32030"/>
            </a:avLst>
          </a:prstGeom>
          <a:solidFill>
            <a:srgbClr val="00A398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Mar ´24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36" name="Google Shape;366;p37">
            <a:extLst>
              <a:ext uri="{FF2B5EF4-FFF2-40B4-BE49-F238E27FC236}">
                <a16:creationId xmlns:a16="http://schemas.microsoft.com/office/drawing/2014/main" id="{C766E3D6-5FB8-7E47-AE00-3B46988A1383}"/>
              </a:ext>
            </a:extLst>
          </p:cNvPr>
          <p:cNvSpPr/>
          <p:nvPr/>
        </p:nvSpPr>
        <p:spPr>
          <a:xfrm>
            <a:off x="2952876" y="2618407"/>
            <a:ext cx="983782" cy="533400"/>
          </a:xfrm>
          <a:prstGeom prst="homePlate">
            <a:avLst>
              <a:gd name="adj" fmla="val 32030"/>
            </a:avLst>
          </a:prstGeom>
          <a:solidFill>
            <a:srgbClr val="00A398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Nov ´23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37" name="Google Shape;369;p37">
            <a:extLst>
              <a:ext uri="{FF2B5EF4-FFF2-40B4-BE49-F238E27FC236}">
                <a16:creationId xmlns:a16="http://schemas.microsoft.com/office/drawing/2014/main" id="{4F1A8C7F-64D1-2F42-9C1B-EDE82F3E0B04}"/>
              </a:ext>
            </a:extLst>
          </p:cNvPr>
          <p:cNvSpPr/>
          <p:nvPr/>
        </p:nvSpPr>
        <p:spPr>
          <a:xfrm>
            <a:off x="2103405" y="2618407"/>
            <a:ext cx="1041848" cy="533400"/>
          </a:xfrm>
          <a:prstGeom prst="homePlate">
            <a:avLst>
              <a:gd name="adj" fmla="val 32030"/>
            </a:avLst>
          </a:prstGeom>
          <a:solidFill>
            <a:srgbClr val="009656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May ´23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45" name="Google Shape;370;p37">
            <a:extLst>
              <a:ext uri="{FF2B5EF4-FFF2-40B4-BE49-F238E27FC236}">
                <a16:creationId xmlns:a16="http://schemas.microsoft.com/office/drawing/2014/main" id="{B5FDE41C-0212-B945-99C9-DB1DB5E364E1}"/>
              </a:ext>
            </a:extLst>
          </p:cNvPr>
          <p:cNvSpPr/>
          <p:nvPr/>
        </p:nvSpPr>
        <p:spPr>
          <a:xfrm>
            <a:off x="1171237" y="2615165"/>
            <a:ext cx="1115872" cy="536642"/>
          </a:xfrm>
          <a:prstGeom prst="homePlate">
            <a:avLst>
              <a:gd name="adj" fmla="val 32030"/>
            </a:avLst>
          </a:prstGeom>
          <a:solidFill>
            <a:srgbClr val="009656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  <a:latin typeface="DIN Alternate" panose="020B0500000000000000" pitchFamily="34" charset="77"/>
                <a:ea typeface="Karla"/>
                <a:cs typeface="Karla"/>
                <a:sym typeface="Karla"/>
              </a:rPr>
              <a:t>Sep ´22    </a:t>
            </a:r>
            <a:endParaRPr sz="1000" dirty="0">
              <a:solidFill>
                <a:schemeClr val="lt1"/>
              </a:solidFill>
              <a:latin typeface="DIN Alternate" panose="020B0500000000000000" pitchFamily="34" charset="77"/>
              <a:ea typeface="Karla"/>
              <a:cs typeface="Karla"/>
              <a:sym typeface="Karla"/>
            </a:endParaRPr>
          </a:p>
        </p:txBody>
      </p:sp>
      <p:sp>
        <p:nvSpPr>
          <p:cNvPr id="46" name="Google Shape;371;p37">
            <a:extLst>
              <a:ext uri="{FF2B5EF4-FFF2-40B4-BE49-F238E27FC236}">
                <a16:creationId xmlns:a16="http://schemas.microsoft.com/office/drawing/2014/main" id="{CC2B25B3-82CE-BF4F-9D0F-790CF68B84EC}"/>
              </a:ext>
            </a:extLst>
          </p:cNvPr>
          <p:cNvSpPr/>
          <p:nvPr/>
        </p:nvSpPr>
        <p:spPr>
          <a:xfrm>
            <a:off x="529477" y="2618407"/>
            <a:ext cx="822899" cy="533400"/>
          </a:xfrm>
          <a:prstGeom prst="homePlate">
            <a:avLst>
              <a:gd name="adj" fmla="val 32030"/>
            </a:avLst>
          </a:prstGeom>
          <a:solidFill>
            <a:schemeClr val="l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  <p:cxnSp>
        <p:nvCxnSpPr>
          <p:cNvPr id="47" name="Google Shape;372;p37">
            <a:extLst>
              <a:ext uri="{FF2B5EF4-FFF2-40B4-BE49-F238E27FC236}">
                <a16:creationId xmlns:a16="http://schemas.microsoft.com/office/drawing/2014/main" id="{617B8BF6-4467-4B44-A866-F0F409E625D1}"/>
              </a:ext>
            </a:extLst>
          </p:cNvPr>
          <p:cNvCxnSpPr/>
          <p:nvPr/>
        </p:nvCxnSpPr>
        <p:spPr>
          <a:xfrm rot="10800000">
            <a:off x="1645349" y="2178346"/>
            <a:ext cx="0" cy="498600"/>
          </a:xfrm>
          <a:prstGeom prst="straightConnector1">
            <a:avLst/>
          </a:prstGeom>
          <a:noFill/>
          <a:ln w="9525" cap="flat" cmpd="sng">
            <a:solidFill>
              <a:srgbClr val="387A4C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8" name="Google Shape;373;p37">
            <a:extLst>
              <a:ext uri="{FF2B5EF4-FFF2-40B4-BE49-F238E27FC236}">
                <a16:creationId xmlns:a16="http://schemas.microsoft.com/office/drawing/2014/main" id="{C384A79C-A3D0-8B44-8B34-F9AF7DBEA3CD}"/>
              </a:ext>
            </a:extLst>
          </p:cNvPr>
          <p:cNvSpPr txBox="1"/>
          <p:nvPr/>
        </p:nvSpPr>
        <p:spPr>
          <a:xfrm>
            <a:off x="1629544" y="1581697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800" b="1" dirty="0"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Стартиране на проекта</a:t>
            </a:r>
            <a:r>
              <a:rPr lang="en" sz="800" b="1" dirty="0">
                <a:solidFill>
                  <a:schemeClr val="tx1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 </a:t>
            </a:r>
            <a:endParaRPr sz="800" b="1" dirty="0">
              <a:solidFill>
                <a:schemeClr val="tx1"/>
              </a:solidFill>
              <a:latin typeface="Times New Roman" panose="02020603050405020304" pitchFamily="18" charset="0"/>
              <a:ea typeface="Karla"/>
              <a:cs typeface="Times New Roman" panose="02020603050405020304" pitchFamily="18" charset="0"/>
              <a:sym typeface="Karla"/>
            </a:endParaRPr>
          </a:p>
        </p:txBody>
      </p:sp>
      <p:cxnSp>
        <p:nvCxnSpPr>
          <p:cNvPr id="49" name="Google Shape;376;p37">
            <a:extLst>
              <a:ext uri="{FF2B5EF4-FFF2-40B4-BE49-F238E27FC236}">
                <a16:creationId xmlns:a16="http://schemas.microsoft.com/office/drawing/2014/main" id="{7D66CB20-0AE5-6141-96BE-6BF65DB4FD91}"/>
              </a:ext>
            </a:extLst>
          </p:cNvPr>
          <p:cNvCxnSpPr>
            <a:cxnSpLocks/>
          </p:cNvCxnSpPr>
          <p:nvPr/>
        </p:nvCxnSpPr>
        <p:spPr>
          <a:xfrm flipV="1">
            <a:off x="3390212" y="2260600"/>
            <a:ext cx="0" cy="416346"/>
          </a:xfrm>
          <a:prstGeom prst="straightConnector1">
            <a:avLst/>
          </a:prstGeom>
          <a:noFill/>
          <a:ln w="9525" cap="flat" cmpd="sng">
            <a:solidFill>
              <a:srgbClr val="387A4C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50" name="Google Shape;377;p37">
            <a:extLst>
              <a:ext uri="{FF2B5EF4-FFF2-40B4-BE49-F238E27FC236}">
                <a16:creationId xmlns:a16="http://schemas.microsoft.com/office/drawing/2014/main" id="{0C7526AA-FEB5-8345-8F1A-A726EFAE2CF0}"/>
              </a:ext>
            </a:extLst>
          </p:cNvPr>
          <p:cNvSpPr txBox="1"/>
          <p:nvPr/>
        </p:nvSpPr>
        <p:spPr>
          <a:xfrm>
            <a:off x="2955050" y="1597103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9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Изграждане на НЦБ</a:t>
            </a:r>
            <a:r>
              <a:rPr lang="en" sz="9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. </a:t>
            </a:r>
            <a:r>
              <a:rPr lang="bg-BG" sz="9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Заключение от 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9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серия семинари 1</a:t>
            </a:r>
            <a:endParaRPr sz="900" dirty="0">
              <a:solidFill>
                <a:schemeClr val="dk2"/>
              </a:solidFill>
              <a:latin typeface="Times New Roman" panose="02020603050405020304" pitchFamily="18" charset="0"/>
              <a:ea typeface="Karla"/>
              <a:cs typeface="Times New Roman" panose="02020603050405020304" pitchFamily="18" charset="0"/>
              <a:sym typeface="Karla"/>
            </a:endParaRPr>
          </a:p>
        </p:txBody>
      </p:sp>
      <p:sp>
        <p:nvSpPr>
          <p:cNvPr id="51" name="Google Shape;379;p37">
            <a:extLst>
              <a:ext uri="{FF2B5EF4-FFF2-40B4-BE49-F238E27FC236}">
                <a16:creationId xmlns:a16="http://schemas.microsoft.com/office/drawing/2014/main" id="{077F1A10-A744-C242-BE2F-CEE068169584}"/>
              </a:ext>
            </a:extLst>
          </p:cNvPr>
          <p:cNvSpPr txBox="1"/>
          <p:nvPr/>
        </p:nvSpPr>
        <p:spPr>
          <a:xfrm>
            <a:off x="4550372" y="161784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lvl="0"/>
            <a:r>
              <a:rPr lang="ru-RU" sz="9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Проведено практическо обучение по CEE2ACT</a:t>
            </a:r>
          </a:p>
          <a:p>
            <a:pPr lvl="0"/>
            <a:r>
              <a:rPr lang="en" sz="9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(</a:t>
            </a:r>
            <a:r>
              <a:rPr lang="bg-BG" sz="8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серия семинари</a:t>
            </a:r>
            <a:r>
              <a:rPr lang="en" sz="8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 </a:t>
            </a:r>
            <a:r>
              <a:rPr lang="en" sz="9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2)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9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От членовете на НЦБ</a:t>
            </a:r>
            <a:endParaRPr sz="900" dirty="0">
              <a:solidFill>
                <a:schemeClr val="dk2"/>
              </a:solidFill>
              <a:latin typeface="Times New Roman" panose="02020603050405020304" pitchFamily="18" charset="0"/>
              <a:ea typeface="Karla"/>
              <a:cs typeface="Times New Roman" panose="02020603050405020304" pitchFamily="18" charset="0"/>
              <a:sym typeface="Karla"/>
            </a:endParaRPr>
          </a:p>
        </p:txBody>
      </p:sp>
      <p:sp>
        <p:nvSpPr>
          <p:cNvPr id="52" name="Google Shape;381;p37">
            <a:extLst>
              <a:ext uri="{FF2B5EF4-FFF2-40B4-BE49-F238E27FC236}">
                <a16:creationId xmlns:a16="http://schemas.microsoft.com/office/drawing/2014/main" id="{52E2BA00-00CF-4741-9ADC-DF16163FDF41}"/>
              </a:ext>
            </a:extLst>
          </p:cNvPr>
          <p:cNvSpPr txBox="1"/>
          <p:nvPr/>
        </p:nvSpPr>
        <p:spPr>
          <a:xfrm>
            <a:off x="6618741" y="1590109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lvl="0"/>
            <a:r>
              <a:rPr lang="ru-RU" sz="9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Финализиране на проектите на меморандумите за разбирателство на CEE2ACT</a:t>
            </a:r>
            <a:endParaRPr lang="en-US" sz="900" dirty="0">
              <a:solidFill>
                <a:schemeClr val="dk2"/>
              </a:solidFill>
              <a:latin typeface="Times New Roman" panose="02020603050405020304" pitchFamily="18" charset="0"/>
              <a:ea typeface="Karla"/>
              <a:cs typeface="Times New Roman" panose="02020603050405020304" pitchFamily="18" charset="0"/>
              <a:sym typeface="Karla"/>
            </a:endParaRPr>
          </a:p>
        </p:txBody>
      </p:sp>
      <p:cxnSp>
        <p:nvCxnSpPr>
          <p:cNvPr id="53" name="Google Shape;384;p37">
            <a:extLst>
              <a:ext uri="{FF2B5EF4-FFF2-40B4-BE49-F238E27FC236}">
                <a16:creationId xmlns:a16="http://schemas.microsoft.com/office/drawing/2014/main" id="{6C85F466-2B52-B845-9A3F-41557F08CCE0}"/>
              </a:ext>
            </a:extLst>
          </p:cNvPr>
          <p:cNvCxnSpPr/>
          <p:nvPr/>
        </p:nvCxnSpPr>
        <p:spPr>
          <a:xfrm rot="10800000">
            <a:off x="2602304" y="3050003"/>
            <a:ext cx="0" cy="498600"/>
          </a:xfrm>
          <a:prstGeom prst="straightConnector1">
            <a:avLst/>
          </a:prstGeom>
          <a:noFill/>
          <a:ln w="9525" cap="flat" cmpd="sng">
            <a:solidFill>
              <a:srgbClr val="387A4C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54" name="Google Shape;385;p37">
            <a:extLst>
              <a:ext uri="{FF2B5EF4-FFF2-40B4-BE49-F238E27FC236}">
                <a16:creationId xmlns:a16="http://schemas.microsoft.com/office/drawing/2014/main" id="{A0E6E931-CE9E-5247-9A17-78B107C11A8A}"/>
              </a:ext>
            </a:extLst>
          </p:cNvPr>
          <p:cNvSpPr txBox="1"/>
          <p:nvPr/>
        </p:nvSpPr>
        <p:spPr>
          <a:xfrm>
            <a:off x="2139477" y="360591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bg-BG" sz="9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Доклади и въпросници за базова оценка</a:t>
            </a:r>
            <a:endParaRPr sz="900" dirty="0">
              <a:solidFill>
                <a:schemeClr val="dk2"/>
              </a:solidFill>
              <a:latin typeface="Times New Roman" panose="02020603050405020304" pitchFamily="18" charset="0"/>
              <a:ea typeface="Karla"/>
              <a:cs typeface="Times New Roman" panose="02020603050405020304" pitchFamily="18" charset="0"/>
              <a:sym typeface="Karla"/>
            </a:endParaRPr>
          </a:p>
        </p:txBody>
      </p:sp>
      <p:cxnSp>
        <p:nvCxnSpPr>
          <p:cNvPr id="55" name="Google Shape;388;p37">
            <a:extLst>
              <a:ext uri="{FF2B5EF4-FFF2-40B4-BE49-F238E27FC236}">
                <a16:creationId xmlns:a16="http://schemas.microsoft.com/office/drawing/2014/main" id="{85ECC297-21FA-6F47-9A9A-68E090E5708F}"/>
              </a:ext>
            </a:extLst>
          </p:cNvPr>
          <p:cNvCxnSpPr/>
          <p:nvPr/>
        </p:nvCxnSpPr>
        <p:spPr>
          <a:xfrm rot="10800000">
            <a:off x="4244237" y="3019969"/>
            <a:ext cx="0" cy="498600"/>
          </a:xfrm>
          <a:prstGeom prst="straightConnector1">
            <a:avLst/>
          </a:prstGeom>
          <a:noFill/>
          <a:ln w="9525" cap="flat" cmpd="sng">
            <a:solidFill>
              <a:srgbClr val="387A4C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56" name="Google Shape;389;p37">
            <a:extLst>
              <a:ext uri="{FF2B5EF4-FFF2-40B4-BE49-F238E27FC236}">
                <a16:creationId xmlns:a16="http://schemas.microsoft.com/office/drawing/2014/main" id="{B5B8F38C-07C5-824B-9F3F-505405F6E7B6}"/>
              </a:ext>
            </a:extLst>
          </p:cNvPr>
          <p:cNvSpPr txBox="1"/>
          <p:nvPr/>
        </p:nvSpPr>
        <p:spPr>
          <a:xfrm>
            <a:off x="3682826" y="360591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bg-BG" sz="9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Е-решения в ход по РП 4 </a:t>
            </a:r>
            <a:r>
              <a:rPr lang="en" sz="9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 </a:t>
            </a:r>
            <a:endParaRPr sz="900" dirty="0">
              <a:solidFill>
                <a:schemeClr val="dk2"/>
              </a:solidFill>
              <a:latin typeface="Times New Roman" panose="02020603050405020304" pitchFamily="18" charset="0"/>
              <a:ea typeface="Karla"/>
              <a:cs typeface="Times New Roman" panose="02020603050405020304" pitchFamily="18" charset="0"/>
              <a:sym typeface="Karla"/>
            </a:endParaRPr>
          </a:p>
        </p:txBody>
      </p:sp>
      <p:sp>
        <p:nvSpPr>
          <p:cNvPr id="58" name="Google Shape;391;p37">
            <a:extLst>
              <a:ext uri="{FF2B5EF4-FFF2-40B4-BE49-F238E27FC236}">
                <a16:creationId xmlns:a16="http://schemas.microsoft.com/office/drawing/2014/main" id="{B2BE339D-8798-154C-8698-3964DBBC95B3}"/>
              </a:ext>
            </a:extLst>
          </p:cNvPr>
          <p:cNvSpPr txBox="1"/>
          <p:nvPr/>
        </p:nvSpPr>
        <p:spPr>
          <a:xfrm>
            <a:off x="5447516" y="3605910"/>
            <a:ext cx="1374267" cy="527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ru-RU" sz="9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Стартиране на семинарите за съвместно създаване (серия 3) за членове на НЦБ</a:t>
            </a:r>
            <a:r>
              <a:rPr lang="en" sz="9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   </a:t>
            </a:r>
            <a:endParaRPr sz="900" dirty="0">
              <a:solidFill>
                <a:schemeClr val="dk2"/>
              </a:solidFill>
              <a:latin typeface="Times New Roman" panose="02020603050405020304" pitchFamily="18" charset="0"/>
              <a:ea typeface="Karla"/>
              <a:cs typeface="Times New Roman" panose="02020603050405020304" pitchFamily="18" charset="0"/>
              <a:sym typeface="Karla"/>
            </a:endParaRPr>
          </a:p>
        </p:txBody>
      </p:sp>
      <p:cxnSp>
        <p:nvCxnSpPr>
          <p:cNvPr id="59" name="Google Shape;392;p37">
            <a:extLst>
              <a:ext uri="{FF2B5EF4-FFF2-40B4-BE49-F238E27FC236}">
                <a16:creationId xmlns:a16="http://schemas.microsoft.com/office/drawing/2014/main" id="{00AFF941-4C1D-CE48-A6EC-A123A0166144}"/>
              </a:ext>
            </a:extLst>
          </p:cNvPr>
          <p:cNvCxnSpPr/>
          <p:nvPr/>
        </p:nvCxnSpPr>
        <p:spPr>
          <a:xfrm rot="10800000">
            <a:off x="6890253" y="2206067"/>
            <a:ext cx="0" cy="498600"/>
          </a:xfrm>
          <a:prstGeom prst="straightConnector1">
            <a:avLst/>
          </a:prstGeom>
          <a:noFill/>
          <a:ln w="9525" cap="flat" cmpd="sng">
            <a:solidFill>
              <a:srgbClr val="387A4C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63" name="Google Shape;381;p37">
            <a:extLst>
              <a:ext uri="{FF2B5EF4-FFF2-40B4-BE49-F238E27FC236}">
                <a16:creationId xmlns:a16="http://schemas.microsoft.com/office/drawing/2014/main" id="{3DE14269-B5AB-7E46-9ACF-62F7D904D8B9}"/>
              </a:ext>
            </a:extLst>
          </p:cNvPr>
          <p:cNvSpPr txBox="1"/>
          <p:nvPr/>
        </p:nvSpPr>
        <p:spPr>
          <a:xfrm>
            <a:off x="6971350" y="3617666"/>
            <a:ext cx="1555487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171450" lvl="0" indent="-171450">
              <a:buClr>
                <a:srgbClr val="2E4D55"/>
              </a:buClr>
              <a:buSzPct val="105000"/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Подписани меморандуми за разбирателство на CEE2ACT</a:t>
            </a:r>
            <a:r>
              <a:rPr lang="en-US" sz="8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 </a:t>
            </a:r>
          </a:p>
          <a:p>
            <a:pPr marL="171450" lvl="0" indent="-171450">
              <a:buClr>
                <a:srgbClr val="2E4D55"/>
              </a:buClr>
              <a:buSzPct val="105000"/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Пътна карта за стратегията за биоикономика в целевите страни на CEE2ACT</a:t>
            </a:r>
          </a:p>
          <a:p>
            <a:pPr marL="171450" lvl="0" indent="-171450">
              <a:buClr>
                <a:srgbClr val="2E4D55"/>
              </a:buClr>
              <a:buSzPct val="105000"/>
              <a:buFont typeface="Arial" panose="020B0604020202020204" pitchFamily="34" charset="0"/>
              <a:buChar char="•"/>
            </a:pPr>
            <a:r>
              <a:rPr lang="bg-BG" sz="800" b="1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Край на проекта</a:t>
            </a:r>
            <a:r>
              <a:rPr lang="en-US" sz="800" b="1" dirty="0">
                <a:solidFill>
                  <a:schemeClr val="dk2"/>
                </a:solidFill>
                <a:latin typeface="Times New Roman" panose="02020603050405020304" pitchFamily="18" charset="0"/>
                <a:ea typeface="Karla"/>
                <a:cs typeface="Times New Roman" panose="02020603050405020304" pitchFamily="18" charset="0"/>
                <a:sym typeface="Karla"/>
              </a:rPr>
              <a:t>    </a:t>
            </a:r>
          </a:p>
        </p:txBody>
      </p:sp>
      <p:cxnSp>
        <p:nvCxnSpPr>
          <p:cNvPr id="64" name="Google Shape;376;p37">
            <a:extLst>
              <a:ext uri="{FF2B5EF4-FFF2-40B4-BE49-F238E27FC236}">
                <a16:creationId xmlns:a16="http://schemas.microsoft.com/office/drawing/2014/main" id="{F87AAEFF-D058-9643-A457-5C4D77A0CE1D}"/>
              </a:ext>
            </a:extLst>
          </p:cNvPr>
          <p:cNvCxnSpPr>
            <a:cxnSpLocks/>
          </p:cNvCxnSpPr>
          <p:nvPr/>
        </p:nvCxnSpPr>
        <p:spPr>
          <a:xfrm flipV="1">
            <a:off x="4961823" y="2281931"/>
            <a:ext cx="0" cy="416346"/>
          </a:xfrm>
          <a:prstGeom prst="straightConnector1">
            <a:avLst/>
          </a:prstGeom>
          <a:noFill/>
          <a:ln w="9525" cap="flat" cmpd="sng">
            <a:solidFill>
              <a:srgbClr val="387A4C"/>
            </a:solidFill>
            <a:prstDash val="solid"/>
            <a:round/>
            <a:headEnd type="oval" w="med" len="med"/>
            <a:tailEnd type="oval" w="med" len="med"/>
          </a:ln>
        </p:spPr>
      </p:cxnSp>
      <p:pic>
        <p:nvPicPr>
          <p:cNvPr id="66" name="Imagen 65">
            <a:extLst>
              <a:ext uri="{FF2B5EF4-FFF2-40B4-BE49-F238E27FC236}">
                <a16:creationId xmlns:a16="http://schemas.microsoft.com/office/drawing/2014/main" id="{CA30DF39-CD6D-7C43-8F05-2B887EE86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9878" y="2119832"/>
            <a:ext cx="444379" cy="412126"/>
          </a:xfrm>
          <a:prstGeom prst="rect">
            <a:avLst/>
          </a:prstGeom>
        </p:spPr>
      </p:pic>
      <p:cxnSp>
        <p:nvCxnSpPr>
          <p:cNvPr id="67" name="Google Shape;388;p37">
            <a:extLst>
              <a:ext uri="{FF2B5EF4-FFF2-40B4-BE49-F238E27FC236}">
                <a16:creationId xmlns:a16="http://schemas.microsoft.com/office/drawing/2014/main" id="{83087A69-A472-8A40-A099-E58F1C5D7359}"/>
              </a:ext>
            </a:extLst>
          </p:cNvPr>
          <p:cNvCxnSpPr/>
          <p:nvPr/>
        </p:nvCxnSpPr>
        <p:spPr>
          <a:xfrm rot="10800000">
            <a:off x="5943377" y="3019969"/>
            <a:ext cx="0" cy="498600"/>
          </a:xfrm>
          <a:prstGeom prst="straightConnector1">
            <a:avLst/>
          </a:prstGeom>
          <a:noFill/>
          <a:ln w="9525" cap="flat" cmpd="sng">
            <a:solidFill>
              <a:srgbClr val="387A4C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68" name="Google Shape;388;p37">
            <a:extLst>
              <a:ext uri="{FF2B5EF4-FFF2-40B4-BE49-F238E27FC236}">
                <a16:creationId xmlns:a16="http://schemas.microsoft.com/office/drawing/2014/main" id="{371B672A-EC4F-1547-A6E2-BF2622416A6A}"/>
              </a:ext>
            </a:extLst>
          </p:cNvPr>
          <p:cNvCxnSpPr>
            <a:cxnSpLocks/>
          </p:cNvCxnSpPr>
          <p:nvPr/>
        </p:nvCxnSpPr>
        <p:spPr>
          <a:xfrm flipV="1">
            <a:off x="7694855" y="3019969"/>
            <a:ext cx="0" cy="328538"/>
          </a:xfrm>
          <a:prstGeom prst="straightConnector1">
            <a:avLst/>
          </a:prstGeom>
          <a:noFill/>
          <a:ln w="9525" cap="flat" cmpd="sng">
            <a:solidFill>
              <a:srgbClr val="387A4C"/>
            </a:solidFill>
            <a:prstDash val="solid"/>
            <a:round/>
            <a:headEnd type="oval" w="med" len="med"/>
            <a:tailEnd type="oval" w="med" len="med"/>
          </a:ln>
        </p:spPr>
      </p:cxnSp>
      <p:pic>
        <p:nvPicPr>
          <p:cNvPr id="2" name="Graphic 1" descr="Send with solid fill">
            <a:extLst>
              <a:ext uri="{FF2B5EF4-FFF2-40B4-BE49-F238E27FC236}">
                <a16:creationId xmlns:a16="http://schemas.microsoft.com/office/drawing/2014/main" id="{9AD649F6-9260-4C3D-658D-CF6BEC1A271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856038">
            <a:off x="1741585" y="1624774"/>
            <a:ext cx="399594" cy="399594"/>
          </a:xfrm>
          <a:prstGeom prst="rect">
            <a:avLst/>
          </a:prstGeom>
        </p:spPr>
      </p:pic>
      <p:pic>
        <p:nvPicPr>
          <p:cNvPr id="3" name="Graphic 2" descr="Send with solid fill">
            <a:extLst>
              <a:ext uri="{FF2B5EF4-FFF2-40B4-BE49-F238E27FC236}">
                <a16:creationId xmlns:a16="http://schemas.microsoft.com/office/drawing/2014/main" id="{EBB19AA3-37A8-74EB-011C-529A121C0D0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3000000">
            <a:off x="7868241" y="4012939"/>
            <a:ext cx="399030" cy="399030"/>
          </a:xfrm>
          <a:prstGeom prst="rect">
            <a:avLst/>
          </a:prstGeom>
        </p:spPr>
      </p:pic>
      <p:pic>
        <p:nvPicPr>
          <p:cNvPr id="13" name="Imagen 65">
            <a:extLst>
              <a:ext uri="{FF2B5EF4-FFF2-40B4-BE49-F238E27FC236}">
                <a16:creationId xmlns:a16="http://schemas.microsoft.com/office/drawing/2014/main" id="{7191D036-381F-3606-E535-C1A4FE57B8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3862" y="4151066"/>
            <a:ext cx="444379" cy="41212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0C9C9-6629-529C-11FD-6B9DB284E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7237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D0322804-4CF4-80AB-07D6-2FC242E59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4</a:t>
            </a:fld>
            <a:endParaRPr lang="es-ES" dirty="0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4F00DAC1-B14A-3529-FE78-D8ECBCBEAF56}"/>
              </a:ext>
            </a:extLst>
          </p:cNvPr>
          <p:cNvSpPr txBox="1"/>
          <p:nvPr/>
        </p:nvSpPr>
        <p:spPr>
          <a:xfrm>
            <a:off x="1429555" y="24028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Работен пакет 1 – Управление на проекта и координация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7FD884C4-458F-C699-17ED-D3D672AAEB96}"/>
              </a:ext>
            </a:extLst>
          </p:cNvPr>
          <p:cNvSpPr txBox="1"/>
          <p:nvPr/>
        </p:nvSpPr>
        <p:spPr>
          <a:xfrm>
            <a:off x="163501" y="906995"/>
            <a:ext cx="8834906" cy="3901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bg-BG" sz="10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Водещ бенефициент: </a:t>
            </a:r>
            <a:r>
              <a:rPr lang="en-US" sz="10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GEONARDO</a:t>
            </a:r>
          </a:p>
          <a:p>
            <a:pPr algn="just">
              <a:spcAft>
                <a:spcPts val="800"/>
              </a:spcAft>
            </a:pP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РП 1  включва общи мерки за управление на проекта, като например връзки с партньорите и комуникация с Европейската комисия, мониторинг на напредъка и осигуряване на качествен контрол, организиране на срещи и семинари по проекта и т.н. Тази хоризонтален РП работи през цялата продължителност на проекта. </a:t>
            </a:r>
            <a:r>
              <a:rPr lang="bg-BG" sz="10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Специфичните цели на РП1 по управлението на проекта са: </a:t>
            </a:r>
            <a:endParaRPr lang="en-US" sz="105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Да осигури ефективна администрация на проекта и да поддържа непрекъсната комуникация между консорциума и</a:t>
            </a: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Европейската комисия;</a:t>
            </a: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Да осигури гладко протичане на проекта по отношение на финансовото и правно управление;</a:t>
            </a: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Да се постигне своевременно представяне на доклади за напредъка и финансови отчети до Европейската комисия;</a:t>
            </a: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• Да се гарантира, че Описанието на дейностите и Споразумението за консорциум се поддържат и актуализират, когато е необходимо.</a:t>
            </a:r>
            <a:endParaRPr lang="en-US" sz="105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800"/>
              </a:spcAft>
            </a:pPr>
            <a:r>
              <a:rPr lang="bg-BG" sz="10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на РП1:</a:t>
            </a:r>
            <a:endParaRPr lang="en-US" sz="105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 1.1 Мониторинг на напредъка и контрол на качеството (M1-M36; Водещ: GEO)</a:t>
            </a: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 1.2 Докладване пред Европейската комисия (М1-</a:t>
            </a:r>
            <a:r>
              <a:rPr lang="en-US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36; Водещ: </a:t>
            </a:r>
            <a:r>
              <a:rPr lang="en-US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</a:t>
            </a: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Сътрудници: Всички партньори)</a:t>
            </a: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 1.3 Вътрешна комуникация в консорциума и координация (</a:t>
            </a:r>
            <a:r>
              <a:rPr lang="en-US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</a:t>
            </a:r>
            <a:r>
              <a:rPr lang="en-US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36; Водещ: </a:t>
            </a:r>
            <a:r>
              <a:rPr lang="en-US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</a:t>
            </a: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 1.4 Връзка на високо ниво със службите на Европейската комисия (</a:t>
            </a:r>
            <a:r>
              <a:rPr lang="en-US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</a:t>
            </a:r>
            <a:r>
              <a:rPr lang="en-US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36; Водещ: </a:t>
            </a:r>
            <a:r>
              <a:rPr lang="en-US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</a:t>
            </a: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 1.5 Управление на данни (</a:t>
            </a:r>
            <a:r>
              <a:rPr lang="en-US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6-</a:t>
            </a:r>
            <a:r>
              <a:rPr lang="en-US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36; Водещ: </a:t>
            </a:r>
            <a:r>
              <a:rPr lang="en-US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BOKU</a:t>
            </a: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748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D0322804-4CF4-80AB-07D6-2FC242E59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5</a:t>
            </a:fld>
            <a:endParaRPr lang="es-ES" dirty="0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4F00DAC1-B14A-3529-FE78-D8ECBCBEAF56}"/>
              </a:ext>
            </a:extLst>
          </p:cNvPr>
          <p:cNvSpPr txBox="1"/>
          <p:nvPr/>
        </p:nvSpPr>
        <p:spPr>
          <a:xfrm>
            <a:off x="1429555" y="24028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Работен пакет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Базисна оценка и картиране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7FD884C4-458F-C699-17ED-D3D672AAEB96}"/>
              </a:ext>
            </a:extLst>
          </p:cNvPr>
          <p:cNvSpPr txBox="1"/>
          <p:nvPr/>
        </p:nvSpPr>
        <p:spPr>
          <a:xfrm>
            <a:off x="145593" y="884590"/>
            <a:ext cx="8834906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Водещ бенефициент: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IUNG</a:t>
            </a:r>
          </a:p>
          <a:p>
            <a:pPr algn="just">
              <a:spcAft>
                <a:spcPts val="800"/>
              </a:spcAft>
            </a:pP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Конкретните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цели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spcAft>
                <a:spcPts val="80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Да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предостави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оценка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текущото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състояние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прилагането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биоикономиката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целевите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страни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CEE2ACT;</a:t>
            </a:r>
          </a:p>
          <a:p>
            <a:pPr algn="just">
              <a:spcAft>
                <a:spcPts val="80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Да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разпознае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предизвикателствата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селското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стопанство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биоенергията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стопанисването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почвите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използването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изкопаеми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ресурси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иновациите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които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трябва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бъдат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адресирани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чрез стратегии за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биоикономика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Aft>
                <a:spcPts val="80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Разработване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критерии за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устойчивост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индикатори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мониторинг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прилагането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биоикономиката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Aft>
                <a:spcPts val="80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Да се оцени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устойчивостта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концепциите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биоикономика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различните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страни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bg-BG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Задача 2.1 Базисна оценка, състояние на биоикономиката в целевите страни на </a:t>
            </a: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CEE</a:t>
            </a:r>
            <a:r>
              <a:rPr lang="bg-BG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</a:t>
            </a:r>
            <a:r>
              <a:rPr lang="bg-BG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се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извърши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инвентаризация на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съществуващите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национални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стратегии,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планове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 действие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наредби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рамките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биоикономическите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сектори</a:t>
            </a:r>
            <a:r>
              <a:rPr lang="bg-BG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тази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дейност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е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направена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комплексна оценка на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текущото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състояние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прилагането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биоикономиката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България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като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целта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е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попълнен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изпратен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разработения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от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водещия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партньор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IUNG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въпросник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С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попълненият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от нас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въпросник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сме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извършили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инвентаризация/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преглед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съществуващите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национални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стратегии,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планове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 действие и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наредби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рамките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биоикономическите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измерения в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България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С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въпросника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сме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отчели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състоянието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биоикономиката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развитието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политиката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тази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област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България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sz="11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bg-BG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Задача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2.2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Определяне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критерии за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устойчивост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 показатели за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ефективност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разработва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окончателния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избор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подходящи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критерии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индикатори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 оценка, за да се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гарантира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висок стандарт на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схемите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 мониторинг на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устойчивостта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подобрена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възможност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 трансфер на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резултатите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бъдат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избрани критерии за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устойчивост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бъде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разработен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набор от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подходящи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показатели за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ефективност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</a:p>
          <a:p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- Задача.2.3 Оценка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вариантите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които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да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бъдат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включени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стратегиите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за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биоикономика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-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Концепциите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за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биоикономика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разработени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процес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приобщаване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заинтересованите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страни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и подход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отдолу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нагоре,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ще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бъдат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оценени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по отношение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тяхната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устойчивост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364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D0322804-4CF4-80AB-07D6-2FC242E59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6</a:t>
            </a:fld>
            <a:endParaRPr lang="es-ES" dirty="0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4F00DAC1-B14A-3529-FE78-D8ECBCBEAF56}"/>
              </a:ext>
            </a:extLst>
          </p:cNvPr>
          <p:cNvSpPr txBox="1"/>
          <p:nvPr/>
        </p:nvSpPr>
        <p:spPr>
          <a:xfrm>
            <a:off x="1429555" y="24028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Работен пакет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Базисна оценка и картиране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7FD884C4-458F-C699-17ED-D3D672AAEB96}"/>
              </a:ext>
            </a:extLst>
          </p:cNvPr>
          <p:cNvSpPr txBox="1"/>
          <p:nvPr/>
        </p:nvSpPr>
        <p:spPr>
          <a:xfrm>
            <a:off x="145593" y="904667"/>
            <a:ext cx="8834906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bg-BG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Задача 2.1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тази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дейност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е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направена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комплексна оценка на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текущото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състояние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прилагането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биоикономиката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България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като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целта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е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попълнен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изпратен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разработения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от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водещия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партньор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IUNG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въпросник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С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попълненият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от нас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въпросник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сме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извършили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инвентаризация/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преглед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съществуващите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национални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стратегии,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планове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 действие и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наредби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рамките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биоикономическите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измерения в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България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С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въпросника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сме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отчели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състоянието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биоикономиката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развитието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политиката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тази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област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1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България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sz="11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1100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11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19C33DE-6BE7-8240-D15D-0E1BD62D2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643" y="1812506"/>
            <a:ext cx="7447073" cy="321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129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D0322804-4CF4-80AB-07D6-2FC242E59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7</a:t>
            </a:fld>
            <a:endParaRPr lang="es-ES" dirty="0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4F00DAC1-B14A-3529-FE78-D8ECBCBEAF56}"/>
              </a:ext>
            </a:extLst>
          </p:cNvPr>
          <p:cNvSpPr txBox="1"/>
          <p:nvPr/>
        </p:nvSpPr>
        <p:spPr>
          <a:xfrm>
            <a:off x="1429555" y="24028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Работен пакет 3 – Ангажиране на заинтересованите страни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7FD884C4-458F-C699-17ED-D3D672AAEB96}"/>
              </a:ext>
            </a:extLst>
          </p:cNvPr>
          <p:cNvSpPr txBox="1"/>
          <p:nvPr/>
        </p:nvSpPr>
        <p:spPr>
          <a:xfrm>
            <a:off x="145593" y="1132375"/>
            <a:ext cx="8834906" cy="2590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bg-BG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Водещ бенефициент: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CSCP</a:t>
            </a: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781050" algn="l"/>
              </a:tabLst>
            </a:pPr>
            <a:r>
              <a:rPr lang="bg-BG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Специфични цели (СЦ) на РП3: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781050" algn="l"/>
              </a:tabLst>
            </a:pPr>
            <a:r>
              <a:rPr lang="bg-BG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СЦ 3.1: Повишаване на осведомеността сред съответните групи заинтересовани страни за ползите от кръговата биоикономика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781050" algn="l"/>
              </a:tabLst>
            </a:pPr>
            <a:r>
              <a:rPr lang="bg-BG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СЦ 3.2: Търсене на техния принос и разбиране на техните интереси и мотивация за национална стратегия по биоикономика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781050" algn="l"/>
              </a:tabLst>
            </a:pPr>
            <a:r>
              <a:rPr lang="bg-BG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СЦ 3.3: Изграждане на връзки между групите на заинтересованите страни за създаване на широкообхватна национална подкрепа за кръгова биоикономика.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bg-BG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Ще бъде приложен подход отдолу нагоре, за да се увеличи подкрепата във всяка целева страна на CEE2ACT за национални стратегии за биоикономика и да се създаде разнообразна коалиция от ангажирани и мотивирани участници, които да стимулират промяната в своите страни. Този подход поставя потенциален риск от промени в политическите администрации и ще даде възможност за повече стабилност и последователност в процеса на разработване на стратегия за биоикономика.</a:t>
            </a:r>
            <a:r>
              <a:rPr lang="en-US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649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D0322804-4CF4-80AB-07D6-2FC242E59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8</a:t>
            </a:fld>
            <a:endParaRPr lang="es-ES" dirty="0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4F00DAC1-B14A-3529-FE78-D8ECBCBEAF56}"/>
              </a:ext>
            </a:extLst>
          </p:cNvPr>
          <p:cNvSpPr txBox="1"/>
          <p:nvPr/>
        </p:nvSpPr>
        <p:spPr>
          <a:xfrm>
            <a:off x="1429555" y="24028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Работен пакет 3 – Ангажиране на заинтересованите страни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7FD884C4-458F-C699-17ED-D3D672AAEB96}"/>
              </a:ext>
            </a:extLst>
          </p:cNvPr>
          <p:cNvSpPr txBox="1"/>
          <p:nvPr/>
        </p:nvSpPr>
        <p:spPr>
          <a:xfrm>
            <a:off x="145593" y="1132375"/>
            <a:ext cx="8834906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3.1 </a:t>
            </a:r>
            <a:r>
              <a:rPr lang="ru-RU" sz="1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Картиране</a:t>
            </a:r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заинтересованите</a:t>
            </a:r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</a:t>
            </a:r>
            <a:r>
              <a:rPr lang="en-US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Картирани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избрани 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поканени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участие 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предварително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идентифицираните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ниво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Интерактивен модел за представяне и взаимодействие със заинтересованите страни – онлайн платформа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Miroboard</a:t>
            </a:r>
            <a:r>
              <a:rPr lang="bg-BG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конкретно за България на следния адрес: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https://miro.com/app/board/uXjVPHIT64M=/?share_link_id=721741851003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714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B0F7268F-EC45-A2C2-98D3-21A0FC26A0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76" t="17031" b="7315"/>
          <a:stretch/>
        </p:blipFill>
        <p:spPr>
          <a:xfrm>
            <a:off x="265424" y="2095188"/>
            <a:ext cx="6900262" cy="280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653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D0322804-4CF4-80AB-07D6-2FC242E59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9</a:t>
            </a:fld>
            <a:endParaRPr lang="es-ES" dirty="0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4F00DAC1-B14A-3529-FE78-D8ECBCBEAF56}"/>
              </a:ext>
            </a:extLst>
          </p:cNvPr>
          <p:cNvSpPr txBox="1"/>
          <p:nvPr/>
        </p:nvSpPr>
        <p:spPr>
          <a:xfrm>
            <a:off x="1429555" y="24028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Работен пакет 3 – Ангажиране на заинтересованите страни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7FD884C4-458F-C699-17ED-D3D672AAEB96}"/>
              </a:ext>
            </a:extLst>
          </p:cNvPr>
          <p:cNvSpPr txBox="1"/>
          <p:nvPr/>
        </p:nvSpPr>
        <p:spPr>
          <a:xfrm>
            <a:off x="145593" y="1132375"/>
            <a:ext cx="8834906" cy="990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3.2 </a:t>
            </a:r>
            <a:r>
              <a:rPr lang="ru-RU" sz="1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Разработване</a:t>
            </a:r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план за </a:t>
            </a:r>
            <a:r>
              <a:rPr lang="ru-RU" sz="1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ангажиране</a:t>
            </a:r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заинтересованите</a:t>
            </a:r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</a:t>
            </a:r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Разработен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План за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ангажиране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заинтересованите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включва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партньори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проекта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800"/>
              </a:spcAft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3FB49775-BAA6-0538-ABB7-5B7354960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7382"/>
            <a:ext cx="3331716" cy="2886948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788464DD-A0EE-AC89-8FF5-86133BEE2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369" y="1627382"/>
            <a:ext cx="3154596" cy="3192351"/>
          </a:xfrm>
          <a:prstGeom prst="rect">
            <a:avLst/>
          </a:prstGeom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9B3C7B3A-DF9D-FE91-8C05-E550AFA72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965" y="1685337"/>
            <a:ext cx="2519534" cy="295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913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D0322804-4CF4-80AB-07D6-2FC242E59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10</a:t>
            </a:fld>
            <a:endParaRPr lang="es-ES" dirty="0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4F00DAC1-B14A-3529-FE78-D8ECBCBEAF56}"/>
              </a:ext>
            </a:extLst>
          </p:cNvPr>
          <p:cNvSpPr txBox="1"/>
          <p:nvPr/>
        </p:nvSpPr>
        <p:spPr>
          <a:xfrm>
            <a:off x="1429555" y="24028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Работен пакет 3 – Ангажиране на заинтересованите страни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7FD884C4-458F-C699-17ED-D3D672AAEB96}"/>
              </a:ext>
            </a:extLst>
          </p:cNvPr>
          <p:cNvSpPr txBox="1"/>
          <p:nvPr/>
        </p:nvSpPr>
        <p:spPr>
          <a:xfrm>
            <a:off x="145593" y="1132375"/>
            <a:ext cx="8834906" cy="1933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3.3 </a:t>
            </a:r>
            <a:r>
              <a:rPr lang="ru-RU" sz="1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Създаване</a:t>
            </a:r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10 </a:t>
            </a:r>
            <a:r>
              <a:rPr lang="ru-RU" sz="1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национални</a:t>
            </a:r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хъбове</a:t>
            </a:r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</a:t>
            </a:r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Създадена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/национален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център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за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действия:</a:t>
            </a:r>
          </a:p>
          <a:p>
            <a:pPr>
              <a:spcAft>
                <a:spcPts val="800"/>
              </a:spcAft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Сформирана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заповед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РД09-495/09.05.2023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министъра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земеделието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храните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заинтересованите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изменена 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допълнена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заповед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РД09-796/24.07.2023; </a:t>
            </a:r>
          </a:p>
          <a:p>
            <a:pPr marL="1714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22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2023 г. е проведена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първата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среща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Работната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основите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изграждане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национален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център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A0CC57-E649-844A-889F-FC01FE6BB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33" y="2498503"/>
            <a:ext cx="3727810" cy="2205090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14BC5FB8-6788-81E3-1DFD-8EB98B5C73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0390"/>
          <a:stretch/>
        </p:blipFill>
        <p:spPr>
          <a:xfrm>
            <a:off x="4244120" y="2498503"/>
            <a:ext cx="4071033" cy="220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058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D0322804-4CF4-80AB-07D6-2FC242E59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11</a:t>
            </a:fld>
            <a:endParaRPr lang="es-ES" dirty="0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4F00DAC1-B14A-3529-FE78-D8ECBCBEAF56}"/>
              </a:ext>
            </a:extLst>
          </p:cNvPr>
          <p:cNvSpPr txBox="1"/>
          <p:nvPr/>
        </p:nvSpPr>
        <p:spPr>
          <a:xfrm>
            <a:off x="1429555" y="24028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Работен пакет 3 – Ангажиране на заинтересованите страни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7FD884C4-458F-C699-17ED-D3D672AAEB96}"/>
              </a:ext>
            </a:extLst>
          </p:cNvPr>
          <p:cNvSpPr txBox="1"/>
          <p:nvPr/>
        </p:nvSpPr>
        <p:spPr>
          <a:xfrm>
            <a:off x="145593" y="1132375"/>
            <a:ext cx="8834906" cy="2569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 3.4 Ангажиране на заинтересованите страни чрез национални хъбове по биоикономика</a:t>
            </a:r>
            <a:r>
              <a:rPr lang="en-US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Ангажирането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заинтересованите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ще се проведе онлайн и лично, за да се гарантира, че е национално представително и приобщаващо. Два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базови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потока от знания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захранват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тези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националните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специфики,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идентифицирани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РП2, и познания по теми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 от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събрани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РП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Партньорите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предоставят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подходящи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знания за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допълнително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предоставяне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правомощия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заинтересованите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Например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гръцкия партньор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CLUBE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познания за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създаване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клъстери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изграждане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национален форум с множество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714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В рамките на тъй наречените национални хъбове, се събират различни заинтересованите  страни от десетте целеви държави от ЦИЕ, от различни сектори и провеждат 10 национални семинара „Стартиране на национални хъбове за биоикономика CEE2ACT – Изграждане на доверие и разбирателство между заинтересованите страни“ (по един за всяка целева страна на CEE2ACT, каквато е България), с цел изграждане на доверие и сътрудничество между тях и желание за съвместна работа.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152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D0322804-4CF4-80AB-07D6-2FC242E59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12</a:t>
            </a:fld>
            <a:endParaRPr lang="es-ES" dirty="0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4F00DAC1-B14A-3529-FE78-D8ECBCBEAF56}"/>
              </a:ext>
            </a:extLst>
          </p:cNvPr>
          <p:cNvSpPr txBox="1"/>
          <p:nvPr/>
        </p:nvSpPr>
        <p:spPr>
          <a:xfrm>
            <a:off x="1429555" y="24028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Работен пакет </a:t>
            </a:r>
            <a:r>
              <a:rPr lang="bg-BG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Е-решения за устойчиво управление и зелен 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преход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7FD884C4-458F-C699-17ED-D3D672AAEB96}"/>
              </a:ext>
            </a:extLst>
          </p:cNvPr>
          <p:cNvSpPr txBox="1"/>
          <p:nvPr/>
        </p:nvSpPr>
        <p:spPr>
          <a:xfrm>
            <a:off x="145593" y="1132375"/>
            <a:ext cx="8834906" cy="2444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bg-BG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Водещ бенефициент: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bg-BG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ЕО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NARDO</a:t>
            </a:r>
          </a:p>
          <a:p>
            <a:pPr>
              <a:spcAft>
                <a:spcPts val="800"/>
              </a:spcAft>
            </a:pPr>
            <a:r>
              <a:rPr lang="bg-BG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Специфични цели (СЦ) на РП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bg-BG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781050" algn="l"/>
              </a:tabLs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Разрешаване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целеви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CEE2ACT (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включително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членове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НХБ) за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достъп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информация в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различни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английски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10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местни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езика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(инструмент за самооценка и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електронно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обучение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местни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езици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781050" algn="l"/>
              </a:tabLs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Подпомагане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изграждането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техния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капацитет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членове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НХБ) за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биоикономика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увеличаване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диверсификацията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източниците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информация;</a:t>
            </a: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781050" algn="l"/>
              </a:tabLs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Подобряване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мрежите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членовете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НХБ и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други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потребители и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насърчаване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транснационалните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възможности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нови вериги за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стойност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-основа,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бъдещи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сътрудничество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инвестиции;</a:t>
            </a: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781050" algn="l"/>
              </a:tabLs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Подкрепа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процеса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изграждане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капацитет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заинтересованите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страни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чрез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тестване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валидиране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е-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решенията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7185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D0322804-4CF4-80AB-07D6-2FC242E59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13</a:t>
            </a:fld>
            <a:endParaRPr lang="es-ES" dirty="0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4F00DAC1-B14A-3529-FE78-D8ECBCBEAF56}"/>
              </a:ext>
            </a:extLst>
          </p:cNvPr>
          <p:cNvSpPr txBox="1"/>
          <p:nvPr/>
        </p:nvSpPr>
        <p:spPr>
          <a:xfrm>
            <a:off x="1429555" y="24028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Работен пакет </a:t>
            </a:r>
            <a:r>
              <a:rPr lang="bg-BG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Е-решения за устойчиво управление и зелен 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преход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7FD884C4-458F-C699-17ED-D3D672AAEB96}"/>
              </a:ext>
            </a:extLst>
          </p:cNvPr>
          <p:cNvSpPr txBox="1"/>
          <p:nvPr/>
        </p:nvSpPr>
        <p:spPr>
          <a:xfrm>
            <a:off x="163501" y="893942"/>
            <a:ext cx="8834906" cy="3683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 4.1 Онлайн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списък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добри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практики за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биоикономики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зелен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преход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800"/>
              </a:spcAft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тази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дейност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създали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списък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актуалните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практики по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сектори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развитие на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биоикономиката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Изготвеният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 нас 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списък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съдържа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>
              <a:spcAft>
                <a:spcPts val="800"/>
              </a:spcAft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Посочени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практики за успешно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разработване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прилагане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биоикономически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стратегии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планове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действие;</a:t>
            </a:r>
          </a:p>
          <a:p>
            <a:pPr>
              <a:spcAft>
                <a:spcPts val="800"/>
              </a:spcAft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Изброени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изпълнявани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изследване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потенциала за развитие на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национални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регионални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spcAft>
                <a:spcPts val="800"/>
              </a:spcAft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научно-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изследователски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Регионална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секторна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икономика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spcAft>
                <a:spcPts val="800"/>
              </a:spcAft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междуведомствено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управление,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сътрудничество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координация;</a:t>
            </a:r>
          </a:p>
          <a:p>
            <a:pPr>
              <a:spcAft>
                <a:spcPts val="800"/>
              </a:spcAft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Посочени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ефективна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био-базирана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индустрия:</a:t>
            </a:r>
          </a:p>
          <a:p>
            <a:pPr>
              <a:spcAft>
                <a:spcPts val="800"/>
              </a:spcAft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изброени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фирми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горския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дървопреработващия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сектор,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свързани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употребата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горски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продукти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дървесина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енергийни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други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нужди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свързани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биоикономиката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spcAft>
                <a:spcPts val="800"/>
              </a:spcAft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изброени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инсталации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биомаса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биоенергия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Инсталации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комбинирано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производство на 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електрическа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топлинна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енергия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горска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дървесна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биомаса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Инсталация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комбинирано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производство на 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електрическа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топлинна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енергия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растителна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биомаса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животинска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биомаса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800"/>
              </a:spcAft>
            </a:pPr>
            <a:r>
              <a:rPr lang="bg-BG" sz="1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Изготвен е онлайн списък на проекта за най-добрите практики в областта на биоикономиката </a:t>
            </a:r>
            <a:r>
              <a:rPr lang="bg-BG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https://onlineinventory.bioeconomy.sk/</a:t>
            </a:r>
            <a:endParaRPr lang="ru-RU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781050" algn="l"/>
              </a:tabLs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202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78F363-5F42-859D-B38F-B7A9374F3C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258" y="1041178"/>
            <a:ext cx="7821385" cy="1791419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 4.2 Инструмент за самооценка за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насърчаване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биоикономиката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бъдат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обхванати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всички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сектори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биоикономиката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bg-BG" dirty="0"/>
          </a:p>
          <a:p>
            <a:pPr marL="1143000" lvl="3">
              <a:spcBef>
                <a:spcPts val="0"/>
              </a:spcBef>
            </a:pPr>
            <a:r>
              <a:rPr dirty="0" err="1"/>
              <a:t>Създатели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политики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национално</a:t>
            </a:r>
            <a:r>
              <a:rPr dirty="0"/>
              <a:t> </a:t>
            </a:r>
            <a:r>
              <a:rPr dirty="0" err="1"/>
              <a:t>равнище</a:t>
            </a:r>
            <a:endParaRPr dirty="0"/>
          </a:p>
          <a:p>
            <a:pPr marL="1143000" lvl="3">
              <a:spcBef>
                <a:spcPts val="0"/>
              </a:spcBef>
            </a:pPr>
            <a:r>
              <a:rPr dirty="0" err="1"/>
              <a:t>Създатели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политики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регионално</a:t>
            </a:r>
            <a:r>
              <a:rPr dirty="0"/>
              <a:t> </a:t>
            </a:r>
            <a:r>
              <a:rPr dirty="0" err="1"/>
              <a:t>равнище</a:t>
            </a:r>
            <a:endParaRPr dirty="0"/>
          </a:p>
          <a:p>
            <a:pPr marL="1143000" lvl="3">
              <a:spcBef>
                <a:spcPts val="0"/>
              </a:spcBef>
            </a:pPr>
            <a:r>
              <a:rPr dirty="0" err="1"/>
              <a:t>Създатели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политики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местно</a:t>
            </a:r>
            <a:r>
              <a:rPr dirty="0"/>
              <a:t> </a:t>
            </a:r>
            <a:r>
              <a:rPr dirty="0" err="1"/>
              <a:t>равнище</a:t>
            </a:r>
            <a:endParaRPr dirty="0"/>
          </a:p>
          <a:p>
            <a:pPr marL="914400" lvl="3" indent="0">
              <a:spcBef>
                <a:spcPts val="1000"/>
              </a:spcBef>
              <a:buNone/>
            </a:pPr>
            <a:endParaRPr dirty="0"/>
          </a:p>
          <a:p>
            <a:pPr marL="914400" lvl="2" indent="0">
              <a:buNone/>
            </a:pPr>
            <a:endParaRPr dirty="0">
              <a:solidFill>
                <a:srgbClr val="FF0000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69181E-1AD0-D86B-73A4-AF3CBFCB9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957" y="73557"/>
            <a:ext cx="5738947" cy="993775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Работен пакет 4 –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Е-решения за устойчиво управление и зелен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преход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Globo: flecha izquierda 3">
            <a:extLst>
              <a:ext uri="{FF2B5EF4-FFF2-40B4-BE49-F238E27FC236}">
                <a16:creationId xmlns:a16="http://schemas.microsoft.com/office/drawing/2014/main" id="{CCE68E42-7260-FC49-6855-1055A54BA9C4}"/>
              </a:ext>
            </a:extLst>
          </p:cNvPr>
          <p:cNvSpPr/>
          <p:nvPr/>
        </p:nvSpPr>
        <p:spPr>
          <a:xfrm>
            <a:off x="5568759" y="1322959"/>
            <a:ext cx="3040734" cy="2812796"/>
          </a:xfrm>
          <a:prstGeom prst="leftArrowCallout">
            <a:avLst>
              <a:gd name="adj1" fmla="val 25000"/>
              <a:gd name="adj2" fmla="val 25000"/>
              <a:gd name="adj3" fmla="val 10466"/>
              <a:gd name="adj4" fmla="val 8561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sz="1200">
                <a:solidFill>
                  <a:schemeClr val="tx1"/>
                </a:solidFill>
              </a:defRPr>
            </a:pPr>
            <a:r>
              <a:rPr sz="1100" dirty="0" err="1"/>
              <a:t>Основната</a:t>
            </a:r>
            <a:r>
              <a:rPr sz="1100" dirty="0"/>
              <a:t> </a:t>
            </a:r>
            <a:r>
              <a:rPr sz="1100" dirty="0" err="1"/>
              <a:t>цел</a:t>
            </a:r>
            <a:r>
              <a:rPr sz="1100" dirty="0"/>
              <a:t> </a:t>
            </a:r>
            <a:r>
              <a:rPr sz="1100" dirty="0" err="1"/>
              <a:t>на</a:t>
            </a:r>
            <a:r>
              <a:rPr sz="1100" dirty="0"/>
              <a:t> </a:t>
            </a:r>
            <a:r>
              <a:rPr sz="1100" dirty="0" err="1"/>
              <a:t>тази</a:t>
            </a:r>
            <a:r>
              <a:rPr sz="1100" dirty="0"/>
              <a:t> </a:t>
            </a:r>
            <a:r>
              <a:rPr sz="1100" dirty="0" err="1"/>
              <a:t>задача</a:t>
            </a:r>
            <a:r>
              <a:rPr sz="1100" dirty="0"/>
              <a:t> е </a:t>
            </a:r>
            <a:r>
              <a:rPr sz="1100" dirty="0" err="1"/>
              <a:t>да</a:t>
            </a:r>
            <a:r>
              <a:rPr sz="1100" dirty="0"/>
              <a:t> </a:t>
            </a:r>
            <a:r>
              <a:rPr sz="1100" dirty="0" err="1"/>
              <a:t>се</a:t>
            </a:r>
            <a:r>
              <a:rPr sz="1100" dirty="0"/>
              <a:t> </a:t>
            </a:r>
            <a:r>
              <a:rPr sz="1100" dirty="0" err="1"/>
              <a:t>създаде</a:t>
            </a:r>
            <a:r>
              <a:rPr sz="1100" dirty="0"/>
              <a:t> </a:t>
            </a:r>
            <a:r>
              <a:rPr sz="1100" dirty="0" err="1"/>
              <a:t>приятелски</a:t>
            </a:r>
            <a:r>
              <a:rPr sz="1100" dirty="0"/>
              <a:t> </a:t>
            </a:r>
            <a:r>
              <a:rPr sz="1100" dirty="0" err="1"/>
              <a:t>инструмент</a:t>
            </a:r>
            <a:r>
              <a:rPr sz="1100" dirty="0"/>
              <a:t>, </a:t>
            </a:r>
            <a:r>
              <a:rPr sz="1100" dirty="0" err="1"/>
              <a:t>който</a:t>
            </a:r>
            <a:r>
              <a:rPr sz="1100" dirty="0"/>
              <a:t> </a:t>
            </a:r>
            <a:r>
              <a:rPr sz="1100" dirty="0" err="1"/>
              <a:t>да</a:t>
            </a:r>
            <a:r>
              <a:rPr sz="1100" dirty="0"/>
              <a:t> </a:t>
            </a:r>
            <a:r>
              <a:rPr sz="1100" dirty="0" err="1"/>
              <a:t>позволи</a:t>
            </a:r>
            <a:r>
              <a:rPr sz="1100" dirty="0"/>
              <a:t> </a:t>
            </a:r>
            <a:r>
              <a:rPr sz="1100" dirty="0" err="1"/>
              <a:t>на</a:t>
            </a:r>
            <a:r>
              <a:rPr sz="1100" dirty="0"/>
              <a:t> </a:t>
            </a:r>
            <a:r>
              <a:rPr sz="1100" dirty="0" err="1"/>
              <a:t>административните</a:t>
            </a:r>
            <a:r>
              <a:rPr sz="1100" dirty="0"/>
              <a:t> </a:t>
            </a:r>
            <a:r>
              <a:rPr sz="1100" dirty="0" err="1"/>
              <a:t>органи</a:t>
            </a:r>
            <a:r>
              <a:rPr sz="1100" dirty="0"/>
              <a:t> </a:t>
            </a:r>
            <a:r>
              <a:rPr sz="1100" dirty="0" err="1"/>
              <a:t>на</a:t>
            </a:r>
            <a:r>
              <a:rPr sz="1100" dirty="0"/>
              <a:t> </a:t>
            </a:r>
            <a:r>
              <a:rPr sz="1100" dirty="0" err="1"/>
              <a:t>национално</a:t>
            </a:r>
            <a:r>
              <a:rPr sz="1100" dirty="0"/>
              <a:t> и </a:t>
            </a:r>
            <a:r>
              <a:rPr sz="1100" dirty="0" err="1"/>
              <a:t>регионално</a:t>
            </a:r>
            <a:r>
              <a:rPr sz="1100" dirty="0"/>
              <a:t> </a:t>
            </a:r>
            <a:r>
              <a:rPr sz="1100" dirty="0" err="1"/>
              <a:t>равнище</a:t>
            </a:r>
            <a:endParaRPr sz="1100" dirty="0"/>
          </a:p>
          <a:p>
            <a:pPr algn="ctr">
              <a:defRPr sz="1200">
                <a:solidFill>
                  <a:schemeClr val="tx1"/>
                </a:solidFill>
              </a:defRPr>
            </a:pPr>
            <a:r>
              <a:rPr sz="1100" dirty="0" err="1"/>
              <a:t>или</a:t>
            </a:r>
            <a:r>
              <a:rPr sz="1100" dirty="0"/>
              <a:t> </a:t>
            </a:r>
            <a:r>
              <a:rPr sz="1100" dirty="0" err="1"/>
              <a:t>на</a:t>
            </a:r>
            <a:r>
              <a:rPr sz="1100" dirty="0"/>
              <a:t> </a:t>
            </a:r>
            <a:r>
              <a:rPr sz="1100" dirty="0" err="1"/>
              <a:t>местно</a:t>
            </a:r>
            <a:r>
              <a:rPr sz="1100" dirty="0"/>
              <a:t> </a:t>
            </a:r>
            <a:r>
              <a:rPr sz="1100" dirty="0" err="1"/>
              <a:t>равнище</a:t>
            </a:r>
            <a:r>
              <a:rPr sz="1100" dirty="0"/>
              <a:t> </a:t>
            </a:r>
            <a:r>
              <a:rPr sz="1100" dirty="0" err="1"/>
              <a:t>за</a:t>
            </a:r>
            <a:r>
              <a:rPr sz="1100" dirty="0"/>
              <a:t> </a:t>
            </a:r>
            <a:r>
              <a:rPr sz="1100" dirty="0" err="1"/>
              <a:t>оценка</a:t>
            </a:r>
            <a:r>
              <a:rPr sz="1100" dirty="0"/>
              <a:t> </a:t>
            </a:r>
            <a:r>
              <a:rPr sz="1100" dirty="0" err="1"/>
              <a:t>на</a:t>
            </a:r>
            <a:r>
              <a:rPr sz="1100" dirty="0"/>
              <a:t> </a:t>
            </a:r>
            <a:r>
              <a:rPr sz="1100" dirty="0" err="1"/>
              <a:t>текущото</a:t>
            </a:r>
            <a:r>
              <a:rPr sz="1100" dirty="0"/>
              <a:t> </a:t>
            </a:r>
            <a:r>
              <a:rPr sz="1100" dirty="0" err="1"/>
              <a:t>състояние</a:t>
            </a:r>
            <a:r>
              <a:rPr sz="1100" dirty="0"/>
              <a:t> </a:t>
            </a:r>
            <a:r>
              <a:rPr sz="1100" dirty="0" err="1"/>
              <a:t>на</a:t>
            </a:r>
            <a:r>
              <a:rPr sz="1100" dirty="0"/>
              <a:t> </a:t>
            </a:r>
            <a:r>
              <a:rPr sz="1100" dirty="0" err="1"/>
              <a:t>региона</a:t>
            </a:r>
            <a:r>
              <a:rPr sz="1100" dirty="0"/>
              <a:t> </a:t>
            </a:r>
            <a:r>
              <a:rPr sz="1100" dirty="0" err="1"/>
              <a:t>по</a:t>
            </a:r>
            <a:r>
              <a:rPr sz="1100" dirty="0"/>
              <a:t> </a:t>
            </a:r>
            <a:r>
              <a:rPr sz="1100" dirty="0" err="1"/>
              <a:t>отношение</a:t>
            </a:r>
            <a:r>
              <a:rPr sz="1100" dirty="0"/>
              <a:t> </a:t>
            </a:r>
            <a:r>
              <a:rPr sz="1100" dirty="0" err="1"/>
              <a:t>на</a:t>
            </a:r>
            <a:r>
              <a:rPr sz="1100" dirty="0"/>
              <a:t> </a:t>
            </a:r>
            <a:r>
              <a:rPr sz="1100" dirty="0" err="1"/>
              <a:t>насърчаването</a:t>
            </a:r>
            <a:r>
              <a:rPr sz="1100" dirty="0"/>
              <a:t> </a:t>
            </a:r>
            <a:r>
              <a:rPr sz="1100" dirty="0" err="1"/>
              <a:t>на</a:t>
            </a:r>
            <a:r>
              <a:rPr sz="1100" dirty="0"/>
              <a:t> </a:t>
            </a:r>
            <a:r>
              <a:rPr sz="1100" dirty="0" err="1"/>
              <a:t>биоикономиката</a:t>
            </a:r>
            <a:r>
              <a:rPr sz="1100" dirty="0"/>
              <a:t> и </a:t>
            </a:r>
            <a:r>
              <a:rPr sz="1100" dirty="0" err="1"/>
              <a:t>екологосъобразността</a:t>
            </a:r>
            <a:endParaRPr sz="1100" dirty="0"/>
          </a:p>
          <a:p>
            <a:pPr algn="ctr">
              <a:defRPr sz="1200">
                <a:solidFill>
                  <a:schemeClr val="tx1"/>
                </a:solidFill>
              </a:defRPr>
            </a:pPr>
            <a:r>
              <a:rPr sz="1100" dirty="0" err="1"/>
              <a:t>преходи</a:t>
            </a:r>
            <a:r>
              <a:rPr sz="1100" dirty="0"/>
              <a:t> и </a:t>
            </a:r>
            <a:r>
              <a:rPr sz="1100" dirty="0" err="1"/>
              <a:t>предоставяне</a:t>
            </a:r>
            <a:r>
              <a:rPr sz="1100" dirty="0"/>
              <a:t> </a:t>
            </a:r>
            <a:r>
              <a:rPr sz="1100" dirty="0" err="1"/>
              <a:t>на</a:t>
            </a:r>
            <a:r>
              <a:rPr sz="1100" dirty="0"/>
              <a:t> </a:t>
            </a:r>
            <a:r>
              <a:rPr sz="1100" dirty="0" err="1"/>
              <a:t>препоръки</a:t>
            </a:r>
            <a:r>
              <a:rPr sz="1100" dirty="0"/>
              <a:t> и </a:t>
            </a:r>
            <a:r>
              <a:rPr sz="1100" dirty="0" err="1"/>
              <a:t>допълнителна</a:t>
            </a:r>
            <a:r>
              <a:rPr sz="1100" dirty="0"/>
              <a:t> </a:t>
            </a:r>
            <a:r>
              <a:rPr sz="1100" dirty="0" err="1"/>
              <a:t>информация</a:t>
            </a:r>
            <a:r>
              <a:rPr sz="1100" dirty="0"/>
              <a:t> в </a:t>
            </a:r>
            <a:r>
              <a:rPr sz="1100" dirty="0" err="1"/>
              <a:t>подкрепа</a:t>
            </a:r>
            <a:r>
              <a:rPr sz="1100" dirty="0"/>
              <a:t> </a:t>
            </a:r>
            <a:r>
              <a:rPr sz="1100" dirty="0" err="1"/>
              <a:t>на</a:t>
            </a:r>
            <a:r>
              <a:rPr sz="1100" dirty="0"/>
              <a:t> </a:t>
            </a:r>
            <a:r>
              <a:rPr sz="1100" dirty="0" err="1"/>
              <a:t>изпълнението</a:t>
            </a:r>
            <a:r>
              <a:rPr sz="1100" dirty="0"/>
              <a:t> </a:t>
            </a:r>
            <a:r>
              <a:rPr sz="1100" dirty="0" err="1"/>
              <a:t>на</a:t>
            </a:r>
            <a:r>
              <a:rPr sz="1100" dirty="0"/>
              <a:t> </a:t>
            </a:r>
            <a:r>
              <a:rPr sz="1100" dirty="0" err="1"/>
              <a:t>инициативи</a:t>
            </a:r>
            <a:r>
              <a:rPr sz="1100" dirty="0"/>
              <a:t> в </a:t>
            </a:r>
            <a:r>
              <a:rPr sz="1100" dirty="0" err="1"/>
              <a:t>областта</a:t>
            </a:r>
            <a:r>
              <a:rPr sz="1100" dirty="0"/>
              <a:t> </a:t>
            </a:r>
            <a:r>
              <a:rPr sz="1100" dirty="0" err="1"/>
              <a:t>на</a:t>
            </a:r>
            <a:r>
              <a:rPr sz="1100" dirty="0"/>
              <a:t> </a:t>
            </a:r>
            <a:r>
              <a:rPr sz="1100" dirty="0" err="1"/>
              <a:t>биоикономиката</a:t>
            </a:r>
            <a:r>
              <a:rPr sz="1100" dirty="0"/>
              <a:t>.</a:t>
            </a:r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F2A0DB67-D2F9-7FE1-B8EF-15128E96619A}"/>
              </a:ext>
            </a:extLst>
          </p:cNvPr>
          <p:cNvSpPr/>
          <p:nvPr/>
        </p:nvSpPr>
        <p:spPr>
          <a:xfrm>
            <a:off x="2558428" y="2282575"/>
            <a:ext cx="653143" cy="1160287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6D03DE5-35BC-E618-88F4-4BD77BE90686}"/>
              </a:ext>
            </a:extLst>
          </p:cNvPr>
          <p:cNvSpPr txBox="1"/>
          <p:nvPr/>
        </p:nvSpPr>
        <p:spPr>
          <a:xfrm>
            <a:off x="3454781" y="2282576"/>
            <a:ext cx="174705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lang="bg-BG" dirty="0"/>
              <a:t>Събиране на</a:t>
            </a:r>
            <a:r>
              <a:rPr dirty="0"/>
              <a:t> </a:t>
            </a:r>
            <a:r>
              <a:rPr dirty="0" err="1"/>
              <a:t>част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информацията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етапа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регистрация</a:t>
            </a:r>
            <a:endParaRPr sz="1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6BBD867-F2CE-CEBB-6E7B-F09B2B6DA69C}"/>
              </a:ext>
            </a:extLst>
          </p:cNvPr>
          <p:cNvSpPr txBox="1"/>
          <p:nvPr/>
        </p:nvSpPr>
        <p:spPr>
          <a:xfrm>
            <a:off x="491128" y="2999109"/>
            <a:ext cx="9845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dirty="0" err="1"/>
              <a:t>Държава</a:t>
            </a:r>
            <a:endParaRPr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0A66020-56C1-95A1-82A7-FCA239A5FC23}"/>
              </a:ext>
            </a:extLst>
          </p:cNvPr>
          <p:cNvSpPr txBox="1"/>
          <p:nvPr/>
        </p:nvSpPr>
        <p:spPr>
          <a:xfrm>
            <a:off x="1129439" y="3361788"/>
            <a:ext cx="8164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dirty="0" err="1"/>
              <a:t>Регион</a:t>
            </a:r>
            <a:endParaRPr sz="1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9B7DDF2-80A9-3E18-E44E-B2C0EABC9040}"/>
              </a:ext>
            </a:extLst>
          </p:cNvPr>
          <p:cNvSpPr txBox="1"/>
          <p:nvPr/>
        </p:nvSpPr>
        <p:spPr>
          <a:xfrm>
            <a:off x="1789160" y="3748656"/>
            <a:ext cx="8164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t>Субект</a:t>
            </a:r>
            <a:endParaRPr sz="140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F42B40F-5054-DDB3-0FB1-6CFA49187B9D}"/>
              </a:ext>
            </a:extLst>
          </p:cNvPr>
          <p:cNvSpPr txBox="1"/>
          <p:nvPr/>
        </p:nvSpPr>
        <p:spPr>
          <a:xfrm>
            <a:off x="2554909" y="3912155"/>
            <a:ext cx="12195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dirty="0" err="1"/>
              <a:t>Компетенции</a:t>
            </a:r>
            <a:endParaRPr sz="14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42A6AC9-FEDC-549E-FC03-0EC12C5E15EB}"/>
              </a:ext>
            </a:extLst>
          </p:cNvPr>
          <p:cNvSpPr txBox="1"/>
          <p:nvPr/>
        </p:nvSpPr>
        <p:spPr>
          <a:xfrm>
            <a:off x="3799697" y="3606966"/>
            <a:ext cx="8164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t>Ниво</a:t>
            </a:r>
            <a:endParaRPr sz="140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F6AA6CC-0803-E1F8-5422-322A28427779}"/>
              </a:ext>
            </a:extLst>
          </p:cNvPr>
          <p:cNvSpPr txBox="1"/>
          <p:nvPr/>
        </p:nvSpPr>
        <p:spPr>
          <a:xfrm>
            <a:off x="4338650" y="3185343"/>
            <a:ext cx="10466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dirty="0" err="1"/>
              <a:t>Обективен</a:t>
            </a:r>
            <a:endParaRPr sz="1400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A1D9E4BC-6A7B-9A4C-8D40-159A4D2149F3}"/>
              </a:ext>
            </a:extLst>
          </p:cNvPr>
          <p:cNvSpPr/>
          <p:nvPr/>
        </p:nvSpPr>
        <p:spPr>
          <a:xfrm>
            <a:off x="916997" y="3327033"/>
            <a:ext cx="1117272" cy="421623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6A006B2D-1ED4-A39C-5B43-51959815E27E}"/>
              </a:ext>
            </a:extLst>
          </p:cNvPr>
          <p:cNvSpPr/>
          <p:nvPr/>
        </p:nvSpPr>
        <p:spPr>
          <a:xfrm>
            <a:off x="395153" y="2955248"/>
            <a:ext cx="1117272" cy="421623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18F24EA7-F948-C4A5-9889-9EAC33D91D8E}"/>
              </a:ext>
            </a:extLst>
          </p:cNvPr>
          <p:cNvSpPr/>
          <p:nvPr/>
        </p:nvSpPr>
        <p:spPr>
          <a:xfrm>
            <a:off x="1544572" y="3704319"/>
            <a:ext cx="1117272" cy="421623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996BC13A-B77F-65C6-B40C-5F4A266B8614}"/>
              </a:ext>
            </a:extLst>
          </p:cNvPr>
          <p:cNvSpPr/>
          <p:nvPr/>
        </p:nvSpPr>
        <p:spPr>
          <a:xfrm>
            <a:off x="2558428" y="3844342"/>
            <a:ext cx="1117272" cy="421623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095151C1-919F-5BFE-B60F-5B538CFD6412}"/>
              </a:ext>
            </a:extLst>
          </p:cNvPr>
          <p:cNvSpPr/>
          <p:nvPr/>
        </p:nvSpPr>
        <p:spPr>
          <a:xfrm>
            <a:off x="3517580" y="3548735"/>
            <a:ext cx="1117272" cy="421623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56D3BED4-1197-3FF8-9CE1-F239D5010CD5}"/>
              </a:ext>
            </a:extLst>
          </p:cNvPr>
          <p:cNvSpPr/>
          <p:nvPr/>
        </p:nvSpPr>
        <p:spPr>
          <a:xfrm>
            <a:off x="4328306" y="3152998"/>
            <a:ext cx="1117272" cy="421623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732033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D0322804-4CF4-80AB-07D6-2FC242E59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15</a:t>
            </a:fld>
            <a:endParaRPr lang="es-ES" dirty="0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4F00DAC1-B14A-3529-FE78-D8ECBCBEAF56}"/>
              </a:ext>
            </a:extLst>
          </p:cNvPr>
          <p:cNvSpPr txBox="1"/>
          <p:nvPr/>
        </p:nvSpPr>
        <p:spPr>
          <a:xfrm>
            <a:off x="1429555" y="24028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Работен пакет </a:t>
            </a:r>
            <a:r>
              <a:rPr lang="bg-BG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Е-решения за устойчиво управление и зелен 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преход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7FD884C4-458F-C699-17ED-D3D672AAEB96}"/>
              </a:ext>
            </a:extLst>
          </p:cNvPr>
          <p:cNvSpPr txBox="1"/>
          <p:nvPr/>
        </p:nvSpPr>
        <p:spPr>
          <a:xfrm>
            <a:off x="163501" y="893942"/>
            <a:ext cx="8834906" cy="1379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 4.3 Платформа за </a:t>
            </a:r>
            <a:r>
              <a:rPr lang="ru-RU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електронно</a:t>
            </a:r>
            <a:r>
              <a:rPr lang="ru-RU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обучение за </a:t>
            </a:r>
            <a:r>
              <a:rPr lang="ru-RU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насърчаване</a:t>
            </a:r>
            <a:r>
              <a:rPr lang="ru-RU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биоикономиката</a:t>
            </a:r>
            <a:r>
              <a:rPr lang="ru-RU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устойчивото</a:t>
            </a:r>
            <a:r>
              <a:rPr lang="ru-RU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управление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800"/>
              </a:spcAft>
            </a:pP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Платформата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електронно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обучение CEE2ACT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прости,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динамични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включващи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равнопоставеността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половете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практични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модули за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целевите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членовете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НХБ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лесна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следване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структура с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ясни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включващи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равнопоставеността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половете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графики,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фокусирани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върху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представянето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стойността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съдържанието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интерактивни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упражнения.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Платформата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електронно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обучение CEE2ACT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включва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набор от онлайн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курсове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разделени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тематични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модули за обучение,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които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бъдат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достъпни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след края на проекта на 10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езика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(HU, SK, SI, CZ, HR, RS, BG, PL, GR, RO).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Платформата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също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включва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справочни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изтегляне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полезни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връзки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функция „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Попитайте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преподавателя“ и зона за форум,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която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позволява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потребителите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взаимодействат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да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задават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въпроси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да оставят </a:t>
            </a:r>
            <a:r>
              <a:rPr lang="ru-RU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коментари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BF1C9F41-D8B2-8A13-0247-3D930CCC9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85" y="2258082"/>
            <a:ext cx="1947360" cy="2766093"/>
          </a:xfrm>
          <a:prstGeom prst="rect">
            <a:avLst/>
          </a:prstGeom>
        </p:spPr>
      </p:pic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3BCF632F-4835-1D25-3F06-D0A845272A53}"/>
              </a:ext>
            </a:extLst>
          </p:cNvPr>
          <p:cNvSpPr txBox="1"/>
          <p:nvPr/>
        </p:nvSpPr>
        <p:spPr>
          <a:xfrm>
            <a:off x="2466304" y="2579228"/>
            <a:ext cx="4572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бъде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създадена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процедура за регистрация, за да се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наблюдава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обратната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връзка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въз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основа на вида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потребителите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да се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оценява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ефективността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електронното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обучение.</a:t>
            </a:r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FCB24E4A-C9C9-6842-1272-1CFE7D2D4706}"/>
              </a:ext>
            </a:extLst>
          </p:cNvPr>
          <p:cNvSpPr txBox="1"/>
          <p:nvPr/>
        </p:nvSpPr>
        <p:spPr>
          <a:xfrm>
            <a:off x="2466304" y="3469058"/>
            <a:ext cx="457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Всички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партньори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допринесат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съдържанието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модулите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Geonardo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съдържанието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въз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основа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входните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\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ресурси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които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партньорите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изпращат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Пример за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предишна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платформа: 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https://foodrus.geonardo.com/ </a:t>
            </a:r>
            <a:endParaRPr lang="ru-RU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86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D0322804-4CF4-80AB-07D6-2FC242E59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16</a:t>
            </a:fld>
            <a:endParaRPr lang="es-ES" dirty="0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4F00DAC1-B14A-3529-FE78-D8ECBCBEAF56}"/>
              </a:ext>
            </a:extLst>
          </p:cNvPr>
          <p:cNvSpPr txBox="1"/>
          <p:nvPr/>
        </p:nvSpPr>
        <p:spPr>
          <a:xfrm>
            <a:off x="1429555" y="24028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Работен пакет </a:t>
            </a:r>
            <a:r>
              <a:rPr lang="bg-BG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Е-решения за устойчиво управление и зелен 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преход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7FD884C4-458F-C699-17ED-D3D672AAEB96}"/>
              </a:ext>
            </a:extLst>
          </p:cNvPr>
          <p:cNvSpPr txBox="1"/>
          <p:nvPr/>
        </p:nvSpPr>
        <p:spPr>
          <a:xfrm>
            <a:off x="5171384" y="919700"/>
            <a:ext cx="3646298" cy="3300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1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 4.4 CEE2ACT B2B инструмент за </a:t>
            </a:r>
            <a:r>
              <a:rPr lang="ru-RU" sz="1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сближаване</a:t>
            </a:r>
            <a:r>
              <a:rPr lang="ru-RU" sz="1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800"/>
              </a:spcAft>
            </a:pP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CEE2ACT B2B онлайн инструмент за сближаване ще бъде платформа, насочена към обединяване на съответните заинтересовани страни от различни региони/държави от региона CEE2ACT, като се обръща специално внимание на равнопоставеността на половете. </a:t>
            </a:r>
          </a:p>
          <a:p>
            <a:pPr>
              <a:spcAft>
                <a:spcPts val="800"/>
              </a:spcAft>
            </a:pP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Платформата ще даде възможност на заинтересованите страни (МСП, големи компании, институции за научноизследователска и развойна дейност, университети и др.) да се представят и да изградят партньорства, които ще доведат до конкретни проекти или сътрудничество (напр. проекти за научноизследователска и развойна дейност, търговски партньорства и др.). </a:t>
            </a:r>
          </a:p>
          <a:p>
            <a:pPr>
              <a:spcAft>
                <a:spcPts val="800"/>
              </a:spcAft>
            </a:pPr>
            <a:r>
              <a:rPr lang="bg-BG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Следователно платформата ще служи като „пазар“, където участниците в биоикономиката могат да търсят и да се срещат с потенциални партньори от други региони, като по този начин ще насърчи транснационалното сътрудничество и ще изгради нови вериги за стойност на био основа.</a:t>
            </a:r>
            <a:endParaRPr lang="ru-RU" sz="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Group 37">
            <a:extLst>
              <a:ext uri="{FF2B5EF4-FFF2-40B4-BE49-F238E27FC236}">
                <a16:creationId xmlns:a16="http://schemas.microsoft.com/office/drawing/2014/main" id="{C410AAFE-0A33-3BAF-33C9-46ACB24ADFA5}"/>
              </a:ext>
            </a:extLst>
          </p:cNvPr>
          <p:cNvGrpSpPr>
            <a:grpSpLocks noChangeAspect="1"/>
          </p:cNvGrpSpPr>
          <p:nvPr/>
        </p:nvGrpSpPr>
        <p:grpSpPr>
          <a:xfrm>
            <a:off x="59857" y="1225686"/>
            <a:ext cx="5502903" cy="3156399"/>
            <a:chOff x="0" y="0"/>
            <a:chExt cx="7981950" cy="4578350"/>
          </a:xfrm>
        </p:grpSpPr>
        <p:sp>
          <p:nvSpPr>
            <p:cNvPr id="7" name="Freeform 38">
              <a:extLst>
                <a:ext uri="{FF2B5EF4-FFF2-40B4-BE49-F238E27FC236}">
                  <a16:creationId xmlns:a16="http://schemas.microsoft.com/office/drawing/2014/main" id="{948ADC94-146F-55D3-6B9D-D391DE105B7A}"/>
                </a:ext>
              </a:extLst>
            </p:cNvPr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76649535-486F-90AE-7F18-E8EDC8D8566F}"/>
                </a:ext>
              </a:extLst>
            </p:cNvPr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0" name="Freeform 40">
              <a:extLst>
                <a:ext uri="{FF2B5EF4-FFF2-40B4-BE49-F238E27FC236}">
                  <a16:creationId xmlns:a16="http://schemas.microsoft.com/office/drawing/2014/main" id="{BC28D295-0855-DE03-A613-6BED2B208652}"/>
                </a:ext>
              </a:extLst>
            </p:cNvPr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1" name="Freeform 41">
              <a:extLst>
                <a:ext uri="{FF2B5EF4-FFF2-40B4-BE49-F238E27FC236}">
                  <a16:creationId xmlns:a16="http://schemas.microsoft.com/office/drawing/2014/main" id="{38D5393C-207F-9A7A-4A96-6FB7E0728A61}"/>
                </a:ext>
              </a:extLst>
            </p:cNvPr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2" name="Freeform 42">
              <a:extLst>
                <a:ext uri="{FF2B5EF4-FFF2-40B4-BE49-F238E27FC236}">
                  <a16:creationId xmlns:a16="http://schemas.microsoft.com/office/drawing/2014/main" id="{15EE66BA-90C1-1A86-FA06-86BA6868263E}"/>
                </a:ext>
              </a:extLst>
            </p:cNvPr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2"/>
              <a:stretch>
                <a:fillRect l="-812" r="-812"/>
              </a:stretch>
            </a:blip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34A5D273-58E6-8D1F-AB0C-3248E276C853}"/>
              </a:ext>
            </a:extLst>
          </p:cNvPr>
          <p:cNvSpPr txBox="1"/>
          <p:nvPr/>
        </p:nvSpPr>
        <p:spPr>
          <a:xfrm>
            <a:off x="1835239" y="91026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Двигателят: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VCG.AI</a:t>
            </a:r>
          </a:p>
        </p:txBody>
      </p:sp>
    </p:spTree>
    <p:extLst>
      <p:ext uri="{BB962C8B-B14F-4D97-AF65-F5344CB8AC3E}">
        <p14:creationId xmlns:p14="http://schemas.microsoft.com/office/powerpoint/2010/main" val="640124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D0322804-4CF4-80AB-07D6-2FC242E59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17</a:t>
            </a:fld>
            <a:endParaRPr lang="es-ES" dirty="0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4F00DAC1-B14A-3529-FE78-D8ECBCBEAF56}"/>
              </a:ext>
            </a:extLst>
          </p:cNvPr>
          <p:cNvSpPr txBox="1"/>
          <p:nvPr/>
        </p:nvSpPr>
        <p:spPr>
          <a:xfrm>
            <a:off x="1429555" y="24028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Работен пакет 5 – 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Трансфер на знания и 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изграждане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капацитет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7FD884C4-458F-C699-17ED-D3D672AAEB96}"/>
              </a:ext>
            </a:extLst>
          </p:cNvPr>
          <p:cNvSpPr txBox="1"/>
          <p:nvPr/>
        </p:nvSpPr>
        <p:spPr>
          <a:xfrm>
            <a:off x="5859887" y="919700"/>
            <a:ext cx="2957795" cy="3426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Специфичните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цели на PП5:</a:t>
            </a:r>
          </a:p>
          <a:p>
            <a:pPr>
              <a:spcAft>
                <a:spcPts val="800"/>
              </a:spcAf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Оптимизиране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участието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сътрудничеството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със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заинтересованите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страни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секторите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биоикономиката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изграждане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техния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капацитет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spcAft>
                <a:spcPts val="800"/>
              </a:spcAf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„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Улавяне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“,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организиране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разкриване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европейски и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международни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добри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практики и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превръщането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им в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цялостна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стратегия за трансфер на знания;</a:t>
            </a:r>
          </a:p>
          <a:p>
            <a:pPr>
              <a:spcAft>
                <a:spcPts val="800"/>
              </a:spcAf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Подкрепа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идентифицирането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подходящи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технологии и ноу-хау,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подходящи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целевите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страни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CEE2ACT.</a:t>
            </a:r>
          </a:p>
          <a:p>
            <a:pPr>
              <a:spcAft>
                <a:spcPts val="800"/>
              </a:spcAf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 е да се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даде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възможност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обмен на знания и взаимодействие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относно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ноу-хау и най-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добри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практики за трансфер на технологии и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изграждане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капацитет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заинтересованите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страни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начин,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включващ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равнопоставеност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половете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разработване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стратегии за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биоикономика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планове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действие.</a:t>
            </a:r>
          </a:p>
        </p:txBody>
      </p:sp>
      <p:pic>
        <p:nvPicPr>
          <p:cNvPr id="3" name="Picture 5" descr="A book with a tree growing out of it&#10;&#10;Description automatically generated">
            <a:extLst>
              <a:ext uri="{FF2B5EF4-FFF2-40B4-BE49-F238E27FC236}">
                <a16:creationId xmlns:a16="http://schemas.microsoft.com/office/drawing/2014/main" id="{EF6574D9-7E4A-D722-5C55-E53CEEBC7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06" y="1374759"/>
            <a:ext cx="2601886" cy="2601886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7D1A066C-A27D-B74D-3C97-8A85783BA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1380" y="1438674"/>
            <a:ext cx="2101618" cy="2474056"/>
          </a:xfrm>
          <a:prstGeom prst="rect">
            <a:avLst/>
          </a:prstGeom>
        </p:spPr>
      </p:pic>
      <p:sp>
        <p:nvSpPr>
          <p:cNvPr id="13" name="Arrow: Curved Left 12">
            <a:extLst>
              <a:ext uri="{FF2B5EF4-FFF2-40B4-BE49-F238E27FC236}">
                <a16:creationId xmlns:a16="http://schemas.microsoft.com/office/drawing/2014/main" id="{8DE941A9-0562-5507-3CAF-E49F1A8BA79F}"/>
              </a:ext>
            </a:extLst>
          </p:cNvPr>
          <p:cNvSpPr/>
          <p:nvPr/>
        </p:nvSpPr>
        <p:spPr>
          <a:xfrm rot="10800000">
            <a:off x="2989007" y="2385873"/>
            <a:ext cx="312373" cy="995054"/>
          </a:xfrm>
          <a:prstGeom prst="curvedLeftArrow">
            <a:avLst/>
          </a:prstGeom>
          <a:solidFill>
            <a:srgbClr val="65B3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64077"/>
            <a:endParaRPr lang="en-US" sz="1433">
              <a:solidFill>
                <a:prstClr val="black"/>
              </a:solidFill>
              <a:latin typeface="Gill Sans MT" panose="020B0502020104020203"/>
            </a:endParaRPr>
          </a:p>
        </p:txBody>
      </p:sp>
      <p:sp>
        <p:nvSpPr>
          <p:cNvPr id="14" name="Arrow: Curved Left 11">
            <a:extLst>
              <a:ext uri="{FF2B5EF4-FFF2-40B4-BE49-F238E27FC236}">
                <a16:creationId xmlns:a16="http://schemas.microsoft.com/office/drawing/2014/main" id="{828100F8-AD0E-BA58-0A34-12D4E3A2CEC8}"/>
              </a:ext>
            </a:extLst>
          </p:cNvPr>
          <p:cNvSpPr/>
          <p:nvPr/>
        </p:nvSpPr>
        <p:spPr>
          <a:xfrm>
            <a:off x="5319069" y="1888346"/>
            <a:ext cx="312373" cy="995054"/>
          </a:xfrm>
          <a:prstGeom prst="curvedLeftArrow">
            <a:avLst/>
          </a:prstGeom>
          <a:solidFill>
            <a:srgbClr val="C7D1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64077"/>
            <a:endParaRPr lang="en-US" sz="1433">
              <a:solidFill>
                <a:prstClr val="black"/>
              </a:solidFill>
              <a:latin typeface="Gill Sans MT" panose="020B0502020104020203"/>
            </a:endParaRPr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62C765E1-1AB3-E641-7AD5-41DBEB949819}"/>
              </a:ext>
            </a:extLst>
          </p:cNvPr>
          <p:cNvSpPr txBox="1"/>
          <p:nvPr/>
        </p:nvSpPr>
        <p:spPr>
          <a:xfrm>
            <a:off x="184651" y="101704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Водещ бенефициент: 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WR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688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1;p12">
            <a:extLst>
              <a:ext uri="{FF2B5EF4-FFF2-40B4-BE49-F238E27FC236}">
                <a16:creationId xmlns:a16="http://schemas.microsoft.com/office/drawing/2014/main" id="{C25FF37B-E505-794E-ABA5-E3A6DF9123B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9210" y="297877"/>
            <a:ext cx="5339529" cy="481475"/>
          </a:xfrm>
          <a:prstGeom prst="rect">
            <a:avLst/>
          </a:prstGeom>
        </p:spPr>
        <p:txBody>
          <a:bodyPr spcFirstLastPara="1" vert="horz" wrap="square" lIns="72803" tIns="72803" rIns="72803" bIns="72803" rtlCol="0" anchor="t" anchorCtr="0">
            <a:noAutofit/>
          </a:bodyPr>
          <a:lstStyle/>
          <a:p>
            <a:pPr algn="ctr"/>
            <a:r>
              <a:rPr lang="bg-BG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Работен пакет 5 – </a:t>
            </a:r>
            <a:r>
              <a:rPr lang="ru-RU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Трансфер на знания и </a:t>
            </a:r>
            <a:r>
              <a:rPr lang="ru-RU" sz="20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изграждане</a:t>
            </a:r>
            <a:r>
              <a:rPr lang="ru-RU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20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капацитет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F30212-BB84-4758-B885-C424A0832936}"/>
              </a:ext>
            </a:extLst>
          </p:cNvPr>
          <p:cNvSpPr txBox="1"/>
          <p:nvPr/>
        </p:nvSpPr>
        <p:spPr>
          <a:xfrm>
            <a:off x="6292015" y="1631140"/>
            <a:ext cx="2472744" cy="2312602"/>
          </a:xfrm>
          <a:prstGeom prst="rect">
            <a:avLst/>
          </a:prstGeom>
          <a:noFill/>
        </p:spPr>
        <p:txBody>
          <a:bodyPr wrap="square" lIns="72815" tIns="36408" rIns="72815" bIns="36408" anchor="t">
            <a:spAutoFit/>
          </a:bodyPr>
          <a:lstStyle/>
          <a:p>
            <a:pPr marL="227548" indent="-227548">
              <a:spcBef>
                <a:spcPts val="956"/>
              </a:spcBef>
              <a:spcAft>
                <a:spcPts val="478"/>
              </a:spcAft>
              <a:buFont typeface="Arial" panose="020B0604020202020204" pitchFamily="34" charset="0"/>
              <a:buChar char="•"/>
            </a:pPr>
            <a:r>
              <a:rPr lang="ru-RU" sz="1200" dirty="0" err="1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Идентифициране</a:t>
            </a:r>
            <a:r>
              <a:rPr lang="ru-RU" sz="1200" dirty="0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нужди</a:t>
            </a:r>
            <a:r>
              <a:rPr lang="ru-RU" sz="1200" dirty="0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предизвикателства</a:t>
            </a:r>
            <a:r>
              <a:rPr lang="ru-RU" sz="1200" dirty="0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200" dirty="0">
              <a:solidFill>
                <a:srgbClr val="3C404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7548" indent="-227548">
              <a:spcBef>
                <a:spcPts val="956"/>
              </a:spcBef>
              <a:spcAft>
                <a:spcPts val="478"/>
              </a:spcAft>
              <a:buFont typeface="Arial" panose="020B0604020202020204" pitchFamily="34" charset="0"/>
              <a:buChar char="•"/>
            </a:pPr>
            <a:r>
              <a:rPr lang="ru-RU" sz="1200" dirty="0" err="1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Категоризиране</a:t>
            </a:r>
            <a:r>
              <a:rPr lang="ru-RU" sz="1200" dirty="0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</a:t>
            </a:r>
            <a:r>
              <a:rPr lang="ru-RU" sz="1200" dirty="0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1200" dirty="0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трансфер на знания за </a:t>
            </a:r>
            <a:r>
              <a:rPr lang="ru-RU" sz="1200" dirty="0" err="1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центъра</a:t>
            </a:r>
            <a:r>
              <a:rPr lang="ru-RU" sz="1200" dirty="0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ноу-хау и </a:t>
            </a:r>
            <a:r>
              <a:rPr lang="ru-RU" sz="1200" dirty="0" err="1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възможности</a:t>
            </a:r>
            <a:r>
              <a:rPr lang="ru-RU" sz="1200" dirty="0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dirty="0">
              <a:solidFill>
                <a:srgbClr val="3C404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7548" indent="-227548">
              <a:spcBef>
                <a:spcPts val="956"/>
              </a:spcBef>
              <a:spcAft>
                <a:spcPts val="478"/>
              </a:spcAft>
              <a:buFont typeface="Arial" panose="020B0604020202020204" pitchFamily="34" charset="0"/>
              <a:buChar char="•"/>
            </a:pPr>
            <a:r>
              <a:rPr lang="bg-BG" sz="1200" dirty="0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Определяне на приоритети</a:t>
            </a:r>
            <a:endParaRPr lang="en-US" sz="1200" dirty="0">
              <a:solidFill>
                <a:srgbClr val="3C404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7548" indent="-227548">
              <a:spcBef>
                <a:spcPts val="956"/>
              </a:spcBef>
              <a:spcAft>
                <a:spcPts val="478"/>
              </a:spcAft>
              <a:buFont typeface="Arial" panose="020B0604020202020204" pitchFamily="34" charset="0"/>
              <a:buChar char="•"/>
            </a:pPr>
            <a:r>
              <a:rPr lang="ru-RU" sz="1200" dirty="0" err="1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Извършен</a:t>
            </a:r>
            <a:r>
              <a:rPr lang="ru-RU" sz="1200" dirty="0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</a:t>
            </a:r>
            <a:r>
              <a:rPr lang="ru-RU" sz="1200" dirty="0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предизвикателствата</a:t>
            </a:r>
            <a:endParaRPr lang="en-GB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CB4B875B-8740-F03E-6883-4AB836DD8804}"/>
              </a:ext>
            </a:extLst>
          </p:cNvPr>
          <p:cNvSpPr txBox="1"/>
          <p:nvPr/>
        </p:nvSpPr>
        <p:spPr>
          <a:xfrm>
            <a:off x="238259" y="950130"/>
            <a:ext cx="52151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 err="1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1200" dirty="0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5.1 Стратегия за трансфер на знания и </a:t>
            </a:r>
            <a:r>
              <a:rPr lang="ru-RU" sz="1200" dirty="0" err="1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1200" dirty="0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обучение – </a:t>
            </a:r>
            <a:r>
              <a:rPr lang="ru-RU" sz="1200" dirty="0" err="1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изготвена</a:t>
            </a:r>
            <a:r>
              <a:rPr lang="ru-RU" sz="1200" dirty="0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публикувана</a:t>
            </a:r>
            <a:r>
              <a:rPr lang="ru-RU" sz="1200" dirty="0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29.08.2023 г., </a:t>
            </a:r>
            <a:r>
              <a:rPr lang="ru-RU" sz="1200" dirty="0" err="1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включва</a:t>
            </a:r>
            <a:r>
              <a:rPr lang="ru-RU" sz="1200" dirty="0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1200" dirty="0">
              <a:solidFill>
                <a:srgbClr val="3C404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8583C63E-AB64-E3CB-F8A3-7DBE0DB64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7855" y="1534656"/>
            <a:ext cx="4667806" cy="2409085"/>
          </a:xfrm>
          <a:prstGeom prst="rect">
            <a:avLst/>
          </a:prstGeom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9F0301F5-9C75-E4CF-4AA4-DD8D8F4872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072" y="1411795"/>
            <a:ext cx="3079957" cy="305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54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185471-3755-4C1D-8283-2C0559C1045E}"/>
              </a:ext>
            </a:extLst>
          </p:cNvPr>
          <p:cNvSpPr txBox="1"/>
          <p:nvPr/>
        </p:nvSpPr>
        <p:spPr>
          <a:xfrm>
            <a:off x="1284364" y="256518"/>
            <a:ext cx="5007004" cy="605868"/>
          </a:xfrm>
          <a:prstGeom prst="rect">
            <a:avLst/>
          </a:prstGeom>
        </p:spPr>
        <p:txBody>
          <a:bodyPr vert="horz" lIns="72815" tIns="36408" rIns="72815" bIns="36408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478"/>
              </a:spcAft>
            </a:pPr>
            <a:r>
              <a:rPr lang="bg-BG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Работен пакет 5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478"/>
              </a:spcAft>
            </a:pPr>
            <a:r>
              <a:rPr lang="bg" sz="1593" b="1" dirty="0">
                <a:solidFill>
                  <a:schemeClr val="accent2"/>
                </a:solidFill>
              </a:rPr>
              <a:t>Нов Подход „Меню“, какво има в „Менюто“?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7145F6-BD21-4494-9BFD-6EC3D867C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25515" y="4320076"/>
            <a:ext cx="1638345" cy="218067"/>
          </a:xfrm>
        </p:spPr>
        <p:txBody>
          <a:bodyPr vert="horz" lIns="72815" tIns="36408" rIns="72815" bIns="36408" rtlCol="0" anchor="ctr">
            <a:normAutofit/>
          </a:bodyPr>
          <a:lstStyle/>
          <a:p>
            <a:pPr defTabSz="728155">
              <a:spcAft>
                <a:spcPts val="478"/>
              </a:spcAft>
              <a:defRPr/>
            </a:pPr>
            <a:fld id="{80208A2D-B7B4-7446-9865-3C23A23C80B0}" type="slidenum">
              <a:rPr lang="en-US" sz="717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rPr>
              <a:pPr defTabSz="728155">
                <a:spcAft>
                  <a:spcPts val="478"/>
                </a:spcAft>
                <a:defRPr/>
              </a:pPr>
              <a:t>19</a:t>
            </a:fld>
            <a:endParaRPr lang="en-US" sz="717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10A22A-4BCB-AA55-C4BC-EE4D80B4653C}"/>
              </a:ext>
            </a:extLst>
          </p:cNvPr>
          <p:cNvSpPr txBox="1"/>
          <p:nvPr/>
        </p:nvSpPr>
        <p:spPr>
          <a:xfrm>
            <a:off x="1464271" y="3927452"/>
            <a:ext cx="1152910" cy="386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" sz="956" dirty="0"/>
              <a:t>CSCP</a:t>
            </a:r>
            <a:r>
              <a:rPr lang="en-US" sz="956" dirty="0"/>
              <a:t>/Clube</a:t>
            </a:r>
            <a:endParaRPr lang="bg" sz="956" dirty="0"/>
          </a:p>
          <a:p>
            <a:pPr algn="ctr"/>
            <a:r>
              <a:rPr lang="bg" sz="956" dirty="0"/>
              <a:t>WP3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2FD299-F37A-CD34-7C9C-8F063CC97E5C}"/>
              </a:ext>
            </a:extLst>
          </p:cNvPr>
          <p:cNvSpPr txBox="1"/>
          <p:nvPr/>
        </p:nvSpPr>
        <p:spPr>
          <a:xfrm>
            <a:off x="3010981" y="3891782"/>
            <a:ext cx="1152910" cy="386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" sz="956"/>
              <a:t>WUR/RISE</a:t>
            </a:r>
          </a:p>
          <a:p>
            <a:pPr algn="ctr"/>
            <a:r>
              <a:rPr lang="bg" sz="956"/>
              <a:t>WP5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EF4F54-96E3-9184-4837-B3A6CE56386B}"/>
              </a:ext>
            </a:extLst>
          </p:cNvPr>
          <p:cNvSpPr txBox="1"/>
          <p:nvPr/>
        </p:nvSpPr>
        <p:spPr>
          <a:xfrm>
            <a:off x="4786428" y="3897350"/>
            <a:ext cx="1152910" cy="367710"/>
          </a:xfrm>
          <a:prstGeom prst="rect">
            <a:avLst/>
          </a:prstGeom>
          <a:noFill/>
        </p:spPr>
        <p:txBody>
          <a:bodyPr wrap="square" lIns="72815" tIns="36408" rIns="72815" bIns="36408" rtlCol="0" anchor="t">
            <a:spAutoFit/>
          </a:bodyPr>
          <a:lstStyle/>
          <a:p>
            <a:pPr algn="ctr"/>
            <a:r>
              <a:rPr lang="en-US" sz="956" dirty="0"/>
              <a:t>CZU/LUKE</a:t>
            </a:r>
            <a:endParaRPr lang="en-US" sz="5183" dirty="0"/>
          </a:p>
          <a:p>
            <a:pPr algn="ctr"/>
            <a:r>
              <a:rPr lang="bg" sz="956" dirty="0"/>
              <a:t>WP6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EBF7C7-3BAE-4576-7EDE-6CD9406047FC}"/>
              </a:ext>
            </a:extLst>
          </p:cNvPr>
          <p:cNvSpPr txBox="1"/>
          <p:nvPr/>
        </p:nvSpPr>
        <p:spPr>
          <a:xfrm>
            <a:off x="1185857" y="2008993"/>
            <a:ext cx="1279355" cy="753114"/>
          </a:xfrm>
          <a:prstGeom prst="roundRect">
            <a:avLst/>
          </a:prstGeom>
          <a:solidFill>
            <a:srgbClr val="3F9C38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" sz="956" dirty="0"/>
              <a:t>Семинар Серия I</a:t>
            </a:r>
          </a:p>
          <a:p>
            <a:r>
              <a:rPr lang="bg" sz="956" dirty="0">
                <a:solidFill>
                  <a:schemeClr val="bg1"/>
                </a:solidFill>
              </a:rPr>
              <a:t>Изграждане на доверие</a:t>
            </a:r>
          </a:p>
          <a:p>
            <a:r>
              <a:rPr lang="bg" sz="956" dirty="0">
                <a:solidFill>
                  <a:schemeClr val="bg1"/>
                </a:solidFill>
              </a:rPr>
              <a:t>Общи елементи</a:t>
            </a:r>
            <a:endParaRPr lang="en-GB" sz="1115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3D35FA-5BCB-A616-9550-A3E13F0E45A8}"/>
              </a:ext>
            </a:extLst>
          </p:cNvPr>
          <p:cNvSpPr txBox="1"/>
          <p:nvPr/>
        </p:nvSpPr>
        <p:spPr>
          <a:xfrm>
            <a:off x="2816731" y="2008994"/>
            <a:ext cx="1356584" cy="753114"/>
          </a:xfrm>
          <a:prstGeom prst="roundRect">
            <a:avLst/>
          </a:prstGeom>
          <a:solidFill>
            <a:srgbClr val="3F9C38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" sz="956" dirty="0"/>
              <a:t>Семинар II</a:t>
            </a:r>
          </a:p>
          <a:p>
            <a:pPr lvl="0"/>
            <a:r>
              <a:rPr lang="bg" sz="956" dirty="0">
                <a:solidFill>
                  <a:schemeClr val="bg1"/>
                </a:solidFill>
              </a:rPr>
              <a:t>Изграждане на капацитет</a:t>
            </a:r>
          </a:p>
          <a:p>
            <a:pPr lvl="0"/>
            <a:r>
              <a:rPr lang="bg" sz="956" dirty="0">
                <a:solidFill>
                  <a:schemeClr val="bg1"/>
                </a:solidFill>
              </a:rPr>
              <a:t>Технически елементи</a:t>
            </a:r>
            <a:endParaRPr lang="en-GB" sz="1115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8FFD33-5CE0-B045-7D02-30AEA0346656}"/>
              </a:ext>
            </a:extLst>
          </p:cNvPr>
          <p:cNvSpPr txBox="1"/>
          <p:nvPr/>
        </p:nvSpPr>
        <p:spPr>
          <a:xfrm>
            <a:off x="4573994" y="2008994"/>
            <a:ext cx="1872447" cy="1051352"/>
          </a:xfrm>
          <a:prstGeom prst="roundRect">
            <a:avLst/>
          </a:prstGeom>
          <a:solidFill>
            <a:srgbClr val="3F9C38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" sz="1115" dirty="0"/>
              <a:t>Семинар III</a:t>
            </a:r>
          </a:p>
          <a:p>
            <a:pPr lvl="0"/>
            <a:r>
              <a:rPr lang="bg" sz="1115" dirty="0">
                <a:solidFill>
                  <a:schemeClr val="bg1"/>
                </a:solidFill>
              </a:rPr>
              <a:t>Изграждане на национални пътни карти за биоикономика</a:t>
            </a:r>
          </a:p>
          <a:p>
            <a:pPr lvl="0"/>
            <a:r>
              <a:rPr lang="bg" sz="1115" dirty="0">
                <a:solidFill>
                  <a:schemeClr val="bg1"/>
                </a:solidFill>
              </a:rPr>
              <a:t>Елементи на управление</a:t>
            </a:r>
            <a:endParaRPr lang="en-GB" sz="1593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F02DB7-EC87-FA3B-2BA6-4CC40370BB04}"/>
              </a:ext>
            </a:extLst>
          </p:cNvPr>
          <p:cNvSpPr txBox="1"/>
          <p:nvPr/>
        </p:nvSpPr>
        <p:spPr>
          <a:xfrm>
            <a:off x="6330464" y="2008994"/>
            <a:ext cx="1638345" cy="915854"/>
          </a:xfrm>
          <a:prstGeom prst="roundRect">
            <a:avLst/>
          </a:prstGeom>
          <a:solidFill>
            <a:srgbClr val="3F9C38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" sz="956" dirty="0"/>
              <a:t>Финализиране CEE2ACT</a:t>
            </a:r>
          </a:p>
          <a:p>
            <a:r>
              <a:rPr lang="bg" sz="956" dirty="0">
                <a:solidFill>
                  <a:schemeClr val="bg1"/>
                </a:solidFill>
                <a:latin typeface="Calibri" panose="020F0502020204030204" pitchFamily="34" charset="0"/>
              </a:rPr>
              <a:t>Национални пътни карти на кръговата биоикономика</a:t>
            </a:r>
          </a:p>
          <a:p>
            <a:r>
              <a:rPr lang="bg" sz="956" dirty="0">
                <a:solidFill>
                  <a:schemeClr val="bg1"/>
                </a:solidFill>
                <a:latin typeface="Calibri" panose="020F0502020204030204" pitchFamily="34" charset="0"/>
              </a:rPr>
              <a:t>Разпространение</a:t>
            </a:r>
            <a:endParaRPr lang="en-GB" sz="956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D40E0A-03D5-4C08-33C4-96093392DB6F}"/>
              </a:ext>
            </a:extLst>
          </p:cNvPr>
          <p:cNvSpPr txBox="1"/>
          <p:nvPr/>
        </p:nvSpPr>
        <p:spPr>
          <a:xfrm>
            <a:off x="2816730" y="2938827"/>
            <a:ext cx="1402709" cy="847750"/>
          </a:xfrm>
          <a:prstGeom prst="roundRect">
            <a:avLst/>
          </a:prstGeom>
          <a:solidFill>
            <a:srgbClr val="6CC765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" sz="876" dirty="0"/>
              <a:t>Други КТ дейности</a:t>
            </a:r>
          </a:p>
          <a:p>
            <a:pPr lvl="0"/>
            <a:r>
              <a:rPr lang="bg" sz="876" dirty="0">
                <a:solidFill>
                  <a:schemeClr val="bg1"/>
                </a:solidFill>
              </a:rPr>
              <a:t>Посещение на място във Вагенинген</a:t>
            </a:r>
          </a:p>
          <a:p>
            <a:pPr lvl="0"/>
            <a:r>
              <a:rPr lang="bg" sz="876" dirty="0">
                <a:solidFill>
                  <a:schemeClr val="bg1"/>
                </a:solidFill>
              </a:rPr>
              <a:t>Онлайн обучение</a:t>
            </a:r>
          </a:p>
          <a:p>
            <a:pPr lvl="0"/>
            <a:r>
              <a:rPr lang="bg" sz="876" dirty="0">
                <a:solidFill>
                  <a:schemeClr val="bg1"/>
                </a:solidFill>
              </a:rPr>
              <a:t>2 peer-to-peer уебинара</a:t>
            </a:r>
            <a:endParaRPr lang="en-GB" sz="956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D95D19-82F0-F0DB-B5F7-02AF5EF9903E}"/>
              </a:ext>
            </a:extLst>
          </p:cNvPr>
          <p:cNvSpPr txBox="1"/>
          <p:nvPr/>
        </p:nvSpPr>
        <p:spPr>
          <a:xfrm>
            <a:off x="6631593" y="3891781"/>
            <a:ext cx="1152910" cy="386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" sz="956" dirty="0"/>
              <a:t>G!E/GEO</a:t>
            </a:r>
          </a:p>
          <a:p>
            <a:pPr algn="ctr"/>
            <a:r>
              <a:rPr lang="bg" sz="956" dirty="0"/>
              <a:t>WP7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AE2410-ED82-D35F-B83E-5BC528DB213F}"/>
              </a:ext>
            </a:extLst>
          </p:cNvPr>
          <p:cNvSpPr txBox="1"/>
          <p:nvPr/>
        </p:nvSpPr>
        <p:spPr>
          <a:xfrm>
            <a:off x="1274623" y="1731910"/>
            <a:ext cx="962271" cy="291995"/>
          </a:xfrm>
          <a:prstGeom prst="roundRect">
            <a:avLst/>
          </a:prstGeom>
          <a:solidFill>
            <a:srgbClr val="F15625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" sz="1115" dirty="0">
                <a:solidFill>
                  <a:schemeClr val="bg1"/>
                </a:solidFill>
              </a:rPr>
              <a:t>Предястия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8EDFA6-0953-45A7-693E-627A278A4945}"/>
              </a:ext>
            </a:extLst>
          </p:cNvPr>
          <p:cNvSpPr txBox="1"/>
          <p:nvPr/>
        </p:nvSpPr>
        <p:spPr>
          <a:xfrm>
            <a:off x="2864974" y="1731910"/>
            <a:ext cx="1260097" cy="291995"/>
          </a:xfrm>
          <a:prstGeom prst="roundRect">
            <a:avLst/>
          </a:prstGeom>
          <a:solidFill>
            <a:srgbClr val="F15625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" sz="1115">
                <a:solidFill>
                  <a:schemeClr val="bg1"/>
                </a:solidFill>
              </a:rPr>
              <a:t>Първо ястие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69F7C22-8221-B4EC-615B-697B395DC22C}"/>
              </a:ext>
            </a:extLst>
          </p:cNvPr>
          <p:cNvSpPr txBox="1"/>
          <p:nvPr/>
        </p:nvSpPr>
        <p:spPr>
          <a:xfrm>
            <a:off x="4583820" y="1739801"/>
            <a:ext cx="1323217" cy="291995"/>
          </a:xfrm>
          <a:prstGeom prst="roundRect">
            <a:avLst/>
          </a:prstGeom>
          <a:solidFill>
            <a:srgbClr val="F15625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" sz="1115" dirty="0">
                <a:solidFill>
                  <a:schemeClr val="bg1"/>
                </a:solidFill>
              </a:rPr>
              <a:t>Основно ястие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2716CD-C6DC-1CA5-E617-91D9FEE81F03}"/>
              </a:ext>
            </a:extLst>
          </p:cNvPr>
          <p:cNvSpPr txBox="1"/>
          <p:nvPr/>
        </p:nvSpPr>
        <p:spPr>
          <a:xfrm>
            <a:off x="6423055" y="1737832"/>
            <a:ext cx="921691" cy="291995"/>
          </a:xfrm>
          <a:prstGeom prst="roundRect">
            <a:avLst/>
          </a:prstGeom>
          <a:solidFill>
            <a:srgbClr val="F15625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" sz="1115">
                <a:solidFill>
                  <a:schemeClr val="bg1"/>
                </a:solidFill>
              </a:rPr>
              <a:t>Десерт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D795C16-EB45-4A56-F2C2-5A7F5A02F12D}"/>
              </a:ext>
            </a:extLst>
          </p:cNvPr>
          <p:cNvSpPr txBox="1"/>
          <p:nvPr/>
        </p:nvSpPr>
        <p:spPr>
          <a:xfrm>
            <a:off x="2884875" y="2708137"/>
            <a:ext cx="921691" cy="291995"/>
          </a:xfrm>
          <a:prstGeom prst="roundRect">
            <a:avLst/>
          </a:prstGeom>
          <a:solidFill>
            <a:srgbClr val="F15625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" sz="1115">
                <a:solidFill>
                  <a:schemeClr val="bg1"/>
                </a:solidFill>
              </a:rPr>
              <a:t>Гарнитури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FD4444-F802-FB87-77E3-FF5BDAB59AB7}"/>
              </a:ext>
            </a:extLst>
          </p:cNvPr>
          <p:cNvSpPr txBox="1"/>
          <p:nvPr/>
        </p:nvSpPr>
        <p:spPr>
          <a:xfrm>
            <a:off x="4600061" y="3039407"/>
            <a:ext cx="1555170" cy="569568"/>
          </a:xfrm>
          <a:prstGeom prst="roundRect">
            <a:avLst/>
          </a:prstGeom>
          <a:solidFill>
            <a:srgbClr val="3F9C38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2815" tIns="36408" rIns="72815" bIns="36408" rtlCol="0" anchor="t">
            <a:spAutoFit/>
          </a:bodyPr>
          <a:lstStyle/>
          <a:p>
            <a:r>
              <a:rPr lang="bg" sz="956" dirty="0"/>
              <a:t>Регионални събития</a:t>
            </a:r>
          </a:p>
          <a:p>
            <a:r>
              <a:rPr lang="bg" sz="956" dirty="0">
                <a:solidFill>
                  <a:schemeClr val="bg1"/>
                </a:solidFill>
              </a:rPr>
              <a:t>Изграждане на мостове</a:t>
            </a:r>
          </a:p>
          <a:p>
            <a:r>
              <a:rPr lang="bg" sz="956" dirty="0">
                <a:solidFill>
                  <a:schemeClr val="bg1"/>
                </a:solidFill>
              </a:rPr>
              <a:t>Елементи на управление</a:t>
            </a:r>
          </a:p>
        </p:txBody>
      </p:sp>
      <p:sp>
        <p:nvSpPr>
          <p:cNvPr id="16" name="Rectangle: Rounded Corners 23">
            <a:extLst>
              <a:ext uri="{FF2B5EF4-FFF2-40B4-BE49-F238E27FC236}">
                <a16:creationId xmlns:a16="http://schemas.microsoft.com/office/drawing/2014/main" id="{EFDD2B70-BF4A-C95E-57A2-34D46A3B3158}"/>
              </a:ext>
            </a:extLst>
          </p:cNvPr>
          <p:cNvSpPr/>
          <p:nvPr/>
        </p:nvSpPr>
        <p:spPr>
          <a:xfrm>
            <a:off x="1010256" y="1613527"/>
            <a:ext cx="1709515" cy="2651455"/>
          </a:xfrm>
          <a:custGeom>
            <a:avLst/>
            <a:gdLst>
              <a:gd name="connsiteX0" fmla="*/ 0 w 2095906"/>
              <a:gd name="connsiteY0" fmla="*/ 349325 h 3329642"/>
              <a:gd name="connsiteX1" fmla="*/ 349325 w 2095906"/>
              <a:gd name="connsiteY1" fmla="*/ 0 h 3329642"/>
              <a:gd name="connsiteX2" fmla="*/ 1020008 w 2095906"/>
              <a:gd name="connsiteY2" fmla="*/ 0 h 3329642"/>
              <a:gd name="connsiteX3" fmla="*/ 1746581 w 2095906"/>
              <a:gd name="connsiteY3" fmla="*/ 0 h 3329642"/>
              <a:gd name="connsiteX4" fmla="*/ 2095906 w 2095906"/>
              <a:gd name="connsiteY4" fmla="*/ 349325 h 3329642"/>
              <a:gd name="connsiteX5" fmla="*/ 2095906 w 2095906"/>
              <a:gd name="connsiteY5" fmla="*/ 954453 h 3329642"/>
              <a:gd name="connsiteX6" fmla="*/ 2095906 w 2095906"/>
              <a:gd name="connsiteY6" fmla="*/ 1664821 h 3329642"/>
              <a:gd name="connsiteX7" fmla="*/ 2095906 w 2095906"/>
              <a:gd name="connsiteY7" fmla="*/ 2269949 h 3329642"/>
              <a:gd name="connsiteX8" fmla="*/ 2095906 w 2095906"/>
              <a:gd name="connsiteY8" fmla="*/ 2980317 h 3329642"/>
              <a:gd name="connsiteX9" fmla="*/ 1746581 w 2095906"/>
              <a:gd name="connsiteY9" fmla="*/ 3329642 h 3329642"/>
              <a:gd name="connsiteX10" fmla="*/ 1075898 w 2095906"/>
              <a:gd name="connsiteY10" fmla="*/ 3329642 h 3329642"/>
              <a:gd name="connsiteX11" fmla="*/ 349325 w 2095906"/>
              <a:gd name="connsiteY11" fmla="*/ 3329642 h 3329642"/>
              <a:gd name="connsiteX12" fmla="*/ 0 w 2095906"/>
              <a:gd name="connsiteY12" fmla="*/ 2980317 h 3329642"/>
              <a:gd name="connsiteX13" fmla="*/ 0 w 2095906"/>
              <a:gd name="connsiteY13" fmla="*/ 2322569 h 3329642"/>
              <a:gd name="connsiteX14" fmla="*/ 0 w 2095906"/>
              <a:gd name="connsiteY14" fmla="*/ 1664821 h 3329642"/>
              <a:gd name="connsiteX15" fmla="*/ 0 w 2095906"/>
              <a:gd name="connsiteY15" fmla="*/ 1033383 h 3329642"/>
              <a:gd name="connsiteX16" fmla="*/ 0 w 2095906"/>
              <a:gd name="connsiteY16" fmla="*/ 349325 h 332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95906" h="3329642" extrusionOk="0">
                <a:moveTo>
                  <a:pt x="0" y="349325"/>
                </a:moveTo>
                <a:cubicBezTo>
                  <a:pt x="-15263" y="179111"/>
                  <a:pt x="160006" y="29000"/>
                  <a:pt x="349325" y="0"/>
                </a:cubicBezTo>
                <a:cubicBezTo>
                  <a:pt x="520602" y="-3992"/>
                  <a:pt x="813797" y="6135"/>
                  <a:pt x="1020008" y="0"/>
                </a:cubicBezTo>
                <a:cubicBezTo>
                  <a:pt x="1226219" y="-6135"/>
                  <a:pt x="1387846" y="-29253"/>
                  <a:pt x="1746581" y="0"/>
                </a:cubicBezTo>
                <a:cubicBezTo>
                  <a:pt x="1946451" y="19381"/>
                  <a:pt x="2136907" y="141241"/>
                  <a:pt x="2095906" y="349325"/>
                </a:cubicBezTo>
                <a:cubicBezTo>
                  <a:pt x="2084079" y="491203"/>
                  <a:pt x="2091005" y="832705"/>
                  <a:pt x="2095906" y="954453"/>
                </a:cubicBezTo>
                <a:cubicBezTo>
                  <a:pt x="2100807" y="1076201"/>
                  <a:pt x="2121021" y="1404406"/>
                  <a:pt x="2095906" y="1664821"/>
                </a:cubicBezTo>
                <a:cubicBezTo>
                  <a:pt x="2070791" y="1925236"/>
                  <a:pt x="2100051" y="2030906"/>
                  <a:pt x="2095906" y="2269949"/>
                </a:cubicBezTo>
                <a:cubicBezTo>
                  <a:pt x="2091761" y="2508992"/>
                  <a:pt x="2115268" y="2729143"/>
                  <a:pt x="2095906" y="2980317"/>
                </a:cubicBezTo>
                <a:cubicBezTo>
                  <a:pt x="2057422" y="3148452"/>
                  <a:pt x="1920722" y="3357744"/>
                  <a:pt x="1746581" y="3329642"/>
                </a:cubicBezTo>
                <a:cubicBezTo>
                  <a:pt x="1572137" y="3335379"/>
                  <a:pt x="1381420" y="3313555"/>
                  <a:pt x="1075898" y="3329642"/>
                </a:cubicBezTo>
                <a:cubicBezTo>
                  <a:pt x="770376" y="3345729"/>
                  <a:pt x="587599" y="3360910"/>
                  <a:pt x="349325" y="3329642"/>
                </a:cubicBezTo>
                <a:cubicBezTo>
                  <a:pt x="172887" y="3334376"/>
                  <a:pt x="-13613" y="3206011"/>
                  <a:pt x="0" y="2980317"/>
                </a:cubicBezTo>
                <a:cubicBezTo>
                  <a:pt x="-21545" y="2704855"/>
                  <a:pt x="-17447" y="2572179"/>
                  <a:pt x="0" y="2322569"/>
                </a:cubicBezTo>
                <a:cubicBezTo>
                  <a:pt x="17447" y="2072959"/>
                  <a:pt x="-11302" y="1836074"/>
                  <a:pt x="0" y="1664821"/>
                </a:cubicBezTo>
                <a:cubicBezTo>
                  <a:pt x="11302" y="1493568"/>
                  <a:pt x="13595" y="1311557"/>
                  <a:pt x="0" y="1033383"/>
                </a:cubicBezTo>
                <a:cubicBezTo>
                  <a:pt x="-13595" y="755209"/>
                  <a:pt x="-20781" y="672551"/>
                  <a:pt x="0" y="349325"/>
                </a:cubicBezTo>
                <a:close/>
              </a:path>
            </a:pathLst>
          </a:custGeom>
          <a:noFill/>
          <a:ln w="28575">
            <a:solidFill>
              <a:srgbClr val="F15625"/>
            </a:solidFill>
            <a:prstDash val="dash"/>
            <a:extLst>
              <a:ext uri="{C807C97D-BFC1-408E-A445-0C87EB9F89A2}">
                <ask:lineSketchStyleProps xmlns:ask="http://schemas.microsoft.com/office/drawing/2018/sketchyshapes" sd="694834295">
                  <a:custGeom>
                    <a:avLst/>
                    <a:gdLst>
                      <a:gd name="connsiteX0" fmla="*/ 0 w 1709515"/>
                      <a:gd name="connsiteY0" fmla="*/ 278173 h 2651455"/>
                      <a:gd name="connsiteX1" fmla="*/ 284925 w 1709515"/>
                      <a:gd name="connsiteY1" fmla="*/ 0 h 2651455"/>
                      <a:gd name="connsiteX2" fmla="*/ 831964 w 1709515"/>
                      <a:gd name="connsiteY2" fmla="*/ 0 h 2651455"/>
                      <a:gd name="connsiteX3" fmla="*/ 1424589 w 1709515"/>
                      <a:gd name="connsiteY3" fmla="*/ 0 h 2651455"/>
                      <a:gd name="connsiteX4" fmla="*/ 1709515 w 1709515"/>
                      <a:gd name="connsiteY4" fmla="*/ 278173 h 2651455"/>
                      <a:gd name="connsiteX5" fmla="*/ 1709515 w 1709515"/>
                      <a:gd name="connsiteY5" fmla="*/ 760048 h 2651455"/>
                      <a:gd name="connsiteX6" fmla="*/ 1709515 w 1709515"/>
                      <a:gd name="connsiteY6" fmla="*/ 1325727 h 2651455"/>
                      <a:gd name="connsiteX7" fmla="*/ 1709515 w 1709515"/>
                      <a:gd name="connsiteY7" fmla="*/ 1807602 h 2651455"/>
                      <a:gd name="connsiteX8" fmla="*/ 1709515 w 1709515"/>
                      <a:gd name="connsiteY8" fmla="*/ 2373281 h 2651455"/>
                      <a:gd name="connsiteX9" fmla="*/ 1424589 w 1709515"/>
                      <a:gd name="connsiteY9" fmla="*/ 2651455 h 2651455"/>
                      <a:gd name="connsiteX10" fmla="*/ 877550 w 1709515"/>
                      <a:gd name="connsiteY10" fmla="*/ 2651455 h 2651455"/>
                      <a:gd name="connsiteX11" fmla="*/ 284925 w 1709515"/>
                      <a:gd name="connsiteY11" fmla="*/ 2651455 h 2651455"/>
                      <a:gd name="connsiteX12" fmla="*/ 0 w 1709515"/>
                      <a:gd name="connsiteY12" fmla="*/ 2373281 h 2651455"/>
                      <a:gd name="connsiteX13" fmla="*/ 0 w 1709515"/>
                      <a:gd name="connsiteY13" fmla="*/ 1849504 h 2651455"/>
                      <a:gd name="connsiteX14" fmla="*/ 0 w 1709515"/>
                      <a:gd name="connsiteY14" fmla="*/ 1325727 h 2651455"/>
                      <a:gd name="connsiteX15" fmla="*/ 0 w 1709515"/>
                      <a:gd name="connsiteY15" fmla="*/ 822901 h 2651455"/>
                      <a:gd name="connsiteX16" fmla="*/ 0 w 1709515"/>
                      <a:gd name="connsiteY16" fmla="*/ 278173 h 2651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709515" h="2651455" extrusionOk="0">
                        <a:moveTo>
                          <a:pt x="0" y="278173"/>
                        </a:moveTo>
                        <a:cubicBezTo>
                          <a:pt x="-15853" y="147693"/>
                          <a:pt x="134846" y="57957"/>
                          <a:pt x="284925" y="0"/>
                        </a:cubicBezTo>
                        <a:cubicBezTo>
                          <a:pt x="448534" y="1086"/>
                          <a:pt x="645224" y="37079"/>
                          <a:pt x="831964" y="0"/>
                        </a:cubicBezTo>
                        <a:cubicBezTo>
                          <a:pt x="979291" y="-19286"/>
                          <a:pt x="1159446" y="-33290"/>
                          <a:pt x="1424589" y="0"/>
                        </a:cubicBezTo>
                        <a:cubicBezTo>
                          <a:pt x="1590018" y="22148"/>
                          <a:pt x="1776600" y="100035"/>
                          <a:pt x="1709515" y="278173"/>
                        </a:cubicBezTo>
                        <a:cubicBezTo>
                          <a:pt x="1693476" y="394380"/>
                          <a:pt x="1686608" y="658924"/>
                          <a:pt x="1709515" y="760048"/>
                        </a:cubicBezTo>
                        <a:cubicBezTo>
                          <a:pt x="1721677" y="859173"/>
                          <a:pt x="1720764" y="1124343"/>
                          <a:pt x="1709515" y="1325727"/>
                        </a:cubicBezTo>
                        <a:cubicBezTo>
                          <a:pt x="1685136" y="1542644"/>
                          <a:pt x="1705161" y="1609805"/>
                          <a:pt x="1709515" y="1807602"/>
                        </a:cubicBezTo>
                        <a:cubicBezTo>
                          <a:pt x="1679797" y="1973973"/>
                          <a:pt x="1700927" y="2157560"/>
                          <a:pt x="1709515" y="2373281"/>
                        </a:cubicBezTo>
                        <a:cubicBezTo>
                          <a:pt x="1670841" y="2518066"/>
                          <a:pt x="1580029" y="2658353"/>
                          <a:pt x="1424589" y="2651455"/>
                        </a:cubicBezTo>
                        <a:cubicBezTo>
                          <a:pt x="1284565" y="2668767"/>
                          <a:pt x="1134765" y="2673282"/>
                          <a:pt x="877550" y="2651455"/>
                        </a:cubicBezTo>
                        <a:cubicBezTo>
                          <a:pt x="605120" y="2673596"/>
                          <a:pt x="513189" y="2686092"/>
                          <a:pt x="284925" y="2651455"/>
                        </a:cubicBezTo>
                        <a:cubicBezTo>
                          <a:pt x="126246" y="2690771"/>
                          <a:pt x="-18730" y="2551341"/>
                          <a:pt x="0" y="2373281"/>
                        </a:cubicBezTo>
                        <a:cubicBezTo>
                          <a:pt x="-14530" y="2152495"/>
                          <a:pt x="-2554" y="2051549"/>
                          <a:pt x="0" y="1849504"/>
                        </a:cubicBezTo>
                        <a:cubicBezTo>
                          <a:pt x="35130" y="1667180"/>
                          <a:pt x="-3620" y="1470506"/>
                          <a:pt x="0" y="1325727"/>
                        </a:cubicBezTo>
                        <a:cubicBezTo>
                          <a:pt x="29194" y="1166107"/>
                          <a:pt x="32207" y="1029039"/>
                          <a:pt x="0" y="822901"/>
                        </a:cubicBezTo>
                        <a:cubicBezTo>
                          <a:pt x="-12078" y="598202"/>
                          <a:pt x="-16296" y="537572"/>
                          <a:pt x="0" y="278173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5183"/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CCFE8184-37F2-A5CA-0B33-567999BFE4C2}"/>
              </a:ext>
            </a:extLst>
          </p:cNvPr>
          <p:cNvSpPr txBox="1"/>
          <p:nvPr/>
        </p:nvSpPr>
        <p:spPr>
          <a:xfrm>
            <a:off x="1405402" y="1345476"/>
            <a:ext cx="840264" cy="227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76" dirty="0">
                <a:solidFill>
                  <a:srgbClr val="F3713E"/>
                </a:solidFill>
              </a:rPr>
              <a:t>Autumn 2023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EE41319C-6256-7101-0F23-2AD37CCF4A02}"/>
              </a:ext>
            </a:extLst>
          </p:cNvPr>
          <p:cNvSpPr txBox="1"/>
          <p:nvPr/>
        </p:nvSpPr>
        <p:spPr>
          <a:xfrm>
            <a:off x="2909149" y="1331189"/>
            <a:ext cx="1171748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76" dirty="0">
                <a:solidFill>
                  <a:srgbClr val="F3713E"/>
                </a:solidFill>
              </a:rPr>
              <a:t>Spring &amp; Autumn 2024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65A7D8E0-E3AC-6DB6-58F9-6478E43AC4C3}"/>
              </a:ext>
            </a:extLst>
          </p:cNvPr>
          <p:cNvSpPr txBox="1"/>
          <p:nvPr/>
        </p:nvSpPr>
        <p:spPr>
          <a:xfrm>
            <a:off x="4605751" y="1385600"/>
            <a:ext cx="1171748" cy="227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76" dirty="0">
                <a:solidFill>
                  <a:srgbClr val="F3713E"/>
                </a:solidFill>
              </a:rPr>
              <a:t>Spring 2025</a:t>
            </a: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81DCB1E5-F9FB-07C1-8138-D517E6F271A1}"/>
              </a:ext>
            </a:extLst>
          </p:cNvPr>
          <p:cNvSpPr txBox="1"/>
          <p:nvPr/>
        </p:nvSpPr>
        <p:spPr>
          <a:xfrm>
            <a:off x="6547363" y="1385600"/>
            <a:ext cx="1171748" cy="227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76" dirty="0">
                <a:solidFill>
                  <a:srgbClr val="F3713E"/>
                </a:solidFill>
              </a:rPr>
              <a:t>September 2025</a:t>
            </a:r>
          </a:p>
        </p:txBody>
      </p:sp>
      <p:pic>
        <p:nvPicPr>
          <p:cNvPr id="26" name="Graphic 9" descr="Menu outline">
            <a:extLst>
              <a:ext uri="{FF2B5EF4-FFF2-40B4-BE49-F238E27FC236}">
                <a16:creationId xmlns:a16="http://schemas.microsoft.com/office/drawing/2014/main" id="{C89C923E-048E-ACDD-4843-9B918FCFD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4364" y="2810928"/>
            <a:ext cx="1080853" cy="108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8945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178244-690F-A030-7B01-769EF4C9D55E}"/>
              </a:ext>
            </a:extLst>
          </p:cNvPr>
          <p:cNvSpPr txBox="1"/>
          <p:nvPr/>
        </p:nvSpPr>
        <p:spPr>
          <a:xfrm>
            <a:off x="448918" y="275135"/>
            <a:ext cx="69246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63BB51"/>
                </a:solidFill>
                <a:latin typeface="DIN Black" panose="02000504040000020003" pitchFamily="2" charset="0"/>
              </a:defRPr>
            </a:pP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Работен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пакет 6 — Политика и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пътни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карти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за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национални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стратегии и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планове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за действие за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биоикономика</a:t>
            </a:r>
            <a:endParaRPr lang="ru-RU" sz="1600" b="1" dirty="0">
              <a:solidFill>
                <a:srgbClr val="63BB51"/>
              </a:solidFill>
              <a:latin typeface="DIN Black" panose="02000504040000020003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5CB1E1-DD20-3281-EE7A-5FF014D28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/>
                </a:solidFill>
              </a:rPr>
              <a:pPr/>
              <a:t>20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574C7474-A006-84E5-A68D-B0AC2CF7E61F}"/>
              </a:ext>
            </a:extLst>
          </p:cNvPr>
          <p:cNvSpPr txBox="1"/>
          <p:nvPr/>
        </p:nvSpPr>
        <p:spPr>
          <a:xfrm>
            <a:off x="310563" y="1298157"/>
            <a:ext cx="823728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bg-BG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 6.1 </a:t>
            </a:r>
            <a:r>
              <a:rPr lang="bg-BG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Общи протоколи и методи за изготвяне на стратегията за биоикономика</a:t>
            </a:r>
            <a:endParaRPr lang="bg-BG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Започваме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описанието</a:t>
            </a:r>
            <a:r>
              <a:rPr lang="bg-BG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/анализ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ситуацията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тъй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като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тя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 </a:t>
            </a:r>
            <a:r>
              <a:rPr lang="bg-BG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специфична за различните целеви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държави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искаме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създадем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бъдеща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стратегия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bg-BG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развитие на 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биоикономиката</a:t>
            </a:r>
            <a:r>
              <a:rPr lang="bg-BG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т.ч с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промяна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настоящата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ситуация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рамките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стратегията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трябва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визия</a:t>
            </a:r>
            <a:r>
              <a:rPr lang="bg-BG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стратегически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bg-BG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мерки, дейности, 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които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вероятно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различават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съществуващата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ситуация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Целевите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държави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ще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помислят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визията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биоикономическата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стратегия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това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тя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различава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настоящата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ситуация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къде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слаби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къде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напротив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могат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разчитат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настоящата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ситуация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335FA36C-96CA-AA0A-550D-2208688B39A2}"/>
              </a:ext>
            </a:extLst>
          </p:cNvPr>
          <p:cNvSpPr txBox="1"/>
          <p:nvPr/>
        </p:nvSpPr>
        <p:spPr>
          <a:xfrm>
            <a:off x="310563" y="1008655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Водещ бенефициент: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CZU</a:t>
            </a:r>
          </a:p>
        </p:txBody>
      </p:sp>
    </p:spTree>
    <p:extLst>
      <p:ext uri="{BB962C8B-B14F-4D97-AF65-F5344CB8AC3E}">
        <p14:creationId xmlns:p14="http://schemas.microsoft.com/office/powerpoint/2010/main" val="3297883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178244-690F-A030-7B01-769EF4C9D55E}"/>
              </a:ext>
            </a:extLst>
          </p:cNvPr>
          <p:cNvSpPr txBox="1"/>
          <p:nvPr/>
        </p:nvSpPr>
        <p:spPr>
          <a:xfrm>
            <a:off x="351643" y="307561"/>
            <a:ext cx="61348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63BB51"/>
                </a:solidFill>
                <a:latin typeface="DIN Black" panose="02000504040000020003" pitchFamily="2" charset="0"/>
              </a:defRPr>
            </a:pPr>
            <a:r>
              <a:rPr lang="ru-RU" sz="3200" b="1" dirty="0" err="1">
                <a:solidFill>
                  <a:srgbClr val="63BB51"/>
                </a:solidFill>
                <a:latin typeface="DIN Black" panose="02000504040000020003" pitchFamily="2" charset="0"/>
              </a:rPr>
              <a:t>Работен</a:t>
            </a:r>
            <a:r>
              <a:rPr lang="ru-RU" sz="3200" b="1" dirty="0">
                <a:solidFill>
                  <a:srgbClr val="63BB51"/>
                </a:solidFill>
                <a:latin typeface="DIN Black" panose="02000504040000020003" pitchFamily="2" charset="0"/>
              </a:rPr>
              <a:t> пакет 6 — Задача 6.1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5CB1E1-DD20-3281-EE7A-5FF014D28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>
                <a:solidFill>
                  <a:prstClr val="black"/>
                </a:solidFill>
              </a:rPr>
              <a:pPr/>
              <a:t>21</a:t>
            </a:fld>
            <a:endParaRPr lang="es-ES">
              <a:solidFill>
                <a:prstClr val="black"/>
              </a:solidFill>
            </a:endParaRPr>
          </a:p>
        </p:txBody>
      </p:sp>
      <p:graphicFrame>
        <p:nvGraphicFramePr>
          <p:cNvPr id="4" name="Tabulka 5">
            <a:extLst>
              <a:ext uri="{FF2B5EF4-FFF2-40B4-BE49-F238E27FC236}">
                <a16:creationId xmlns:a16="http://schemas.microsoft.com/office/drawing/2014/main" id="{0231096F-6C85-84BA-8FD4-F6763C477622}"/>
              </a:ext>
            </a:extLst>
          </p:cNvPr>
          <p:cNvGraphicFramePr>
            <a:graphicFrameLocks noGrp="1"/>
          </p:cNvGraphicFramePr>
          <p:nvPr/>
        </p:nvGraphicFramePr>
        <p:xfrm>
          <a:off x="655455" y="1529395"/>
          <a:ext cx="7892392" cy="2582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3098">
                  <a:extLst>
                    <a:ext uri="{9D8B030D-6E8A-4147-A177-3AD203B41FA5}">
                      <a16:colId xmlns:a16="http://schemas.microsoft.com/office/drawing/2014/main" val="2214664292"/>
                    </a:ext>
                  </a:extLst>
                </a:gridCol>
                <a:gridCol w="1973098">
                  <a:extLst>
                    <a:ext uri="{9D8B030D-6E8A-4147-A177-3AD203B41FA5}">
                      <a16:colId xmlns:a16="http://schemas.microsoft.com/office/drawing/2014/main" val="1824379791"/>
                    </a:ext>
                  </a:extLst>
                </a:gridCol>
                <a:gridCol w="1973098">
                  <a:extLst>
                    <a:ext uri="{9D8B030D-6E8A-4147-A177-3AD203B41FA5}">
                      <a16:colId xmlns:a16="http://schemas.microsoft.com/office/drawing/2014/main" val="1236196601"/>
                    </a:ext>
                  </a:extLst>
                </a:gridCol>
                <a:gridCol w="1973098">
                  <a:extLst>
                    <a:ext uri="{9D8B030D-6E8A-4147-A177-3AD203B41FA5}">
                      <a16:colId xmlns:a16="http://schemas.microsoft.com/office/drawing/2014/main" val="4294200814"/>
                    </a:ext>
                  </a:extLst>
                </a:gridCol>
              </a:tblGrid>
              <a:tr h="944984">
                <a:tc>
                  <a:txBody>
                    <a:bodyPr/>
                    <a:lstStyle/>
                    <a:p>
                      <a:endParaRPr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400"/>
                      </a:pPr>
                      <a:r>
                        <a:t>Стратегии за биоикономиката</a:t>
                      </a:r>
                      <a:endParaRPr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400"/>
                      </a:pPr>
                      <a:r>
                        <a:t>Социални предизвикателства</a:t>
                      </a:r>
                      <a:endParaRPr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400"/>
                      </a:pPr>
                      <a:r>
                        <a:t>Финанси и инвестиции</a:t>
                      </a:r>
                      <a:endParaRPr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293470"/>
                  </a:ext>
                </a:extLst>
              </a:tr>
              <a:tr h="696807">
                <a:tc>
                  <a:txBody>
                    <a:bodyPr/>
                    <a:lstStyle/>
                    <a:p>
                      <a:pPr>
                        <a:defRPr sz="2400"/>
                      </a:pPr>
                      <a:r>
                        <a:t>Визия, цел</a:t>
                      </a:r>
                      <a:endParaRPr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2400"/>
                      </a:pPr>
                      <a: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2400"/>
                      </a:pPr>
                      <a: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2400"/>
                      </a:pPr>
                      <a: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830923"/>
                  </a:ext>
                </a:extLst>
              </a:tr>
              <a:tr h="696807">
                <a:tc>
                  <a:txBody>
                    <a:bodyPr/>
                    <a:lstStyle/>
                    <a:p>
                      <a:pPr>
                        <a:defRPr sz="2400"/>
                      </a:pPr>
                      <a:r>
                        <a:t>Пречки</a:t>
                      </a:r>
                      <a:endParaRPr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2400"/>
                      </a:pPr>
                      <a: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2400"/>
                      </a:pPr>
                      <a: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2400"/>
                      </a:pPr>
                      <a: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6666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4033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92D69F0-40C9-8011-6AC8-7D0C4D5DF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  <a:defRPr sz="3200" b="1">
                <a:solidFill>
                  <a:srgbClr val="63BB51"/>
                </a:solidFill>
                <a:latin typeface="DIN Black" panose="02000504040000020003" pitchFamily="2" charset="0"/>
              </a:defRPr>
            </a:pPr>
            <a:r>
              <a:rPr lang="ru-RU" dirty="0" err="1"/>
              <a:t>Работен</a:t>
            </a:r>
            <a:r>
              <a:rPr lang="ru-RU" dirty="0"/>
              <a:t> пакет 6 — Задача 6.1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639271" y="1002456"/>
          <a:ext cx="7632388" cy="35353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0385">
                  <a:extLst>
                    <a:ext uri="{9D8B030D-6E8A-4147-A177-3AD203B41FA5}">
                      <a16:colId xmlns:a16="http://schemas.microsoft.com/office/drawing/2014/main" val="2286196856"/>
                    </a:ext>
                  </a:extLst>
                </a:gridCol>
                <a:gridCol w="898156">
                  <a:extLst>
                    <a:ext uri="{9D8B030D-6E8A-4147-A177-3AD203B41FA5}">
                      <a16:colId xmlns:a16="http://schemas.microsoft.com/office/drawing/2014/main" val="1456705932"/>
                    </a:ext>
                  </a:extLst>
                </a:gridCol>
                <a:gridCol w="297627">
                  <a:extLst>
                    <a:ext uri="{9D8B030D-6E8A-4147-A177-3AD203B41FA5}">
                      <a16:colId xmlns:a16="http://schemas.microsoft.com/office/drawing/2014/main" val="4248752904"/>
                    </a:ext>
                  </a:extLst>
                </a:gridCol>
                <a:gridCol w="504685">
                  <a:extLst>
                    <a:ext uri="{9D8B030D-6E8A-4147-A177-3AD203B41FA5}">
                      <a16:colId xmlns:a16="http://schemas.microsoft.com/office/drawing/2014/main" val="2035739358"/>
                    </a:ext>
                  </a:extLst>
                </a:gridCol>
                <a:gridCol w="504685">
                  <a:extLst>
                    <a:ext uri="{9D8B030D-6E8A-4147-A177-3AD203B41FA5}">
                      <a16:colId xmlns:a16="http://schemas.microsoft.com/office/drawing/2014/main" val="964341702"/>
                    </a:ext>
                  </a:extLst>
                </a:gridCol>
                <a:gridCol w="504685">
                  <a:extLst>
                    <a:ext uri="{9D8B030D-6E8A-4147-A177-3AD203B41FA5}">
                      <a16:colId xmlns:a16="http://schemas.microsoft.com/office/drawing/2014/main" val="1269652048"/>
                    </a:ext>
                  </a:extLst>
                </a:gridCol>
                <a:gridCol w="504685">
                  <a:extLst>
                    <a:ext uri="{9D8B030D-6E8A-4147-A177-3AD203B41FA5}">
                      <a16:colId xmlns:a16="http://schemas.microsoft.com/office/drawing/2014/main" val="3600905232"/>
                    </a:ext>
                  </a:extLst>
                </a:gridCol>
                <a:gridCol w="504685">
                  <a:extLst>
                    <a:ext uri="{9D8B030D-6E8A-4147-A177-3AD203B41FA5}">
                      <a16:colId xmlns:a16="http://schemas.microsoft.com/office/drawing/2014/main" val="3722919786"/>
                    </a:ext>
                  </a:extLst>
                </a:gridCol>
                <a:gridCol w="504685">
                  <a:extLst>
                    <a:ext uri="{9D8B030D-6E8A-4147-A177-3AD203B41FA5}">
                      <a16:colId xmlns:a16="http://schemas.microsoft.com/office/drawing/2014/main" val="2205762095"/>
                    </a:ext>
                  </a:extLst>
                </a:gridCol>
                <a:gridCol w="504685">
                  <a:extLst>
                    <a:ext uri="{9D8B030D-6E8A-4147-A177-3AD203B41FA5}">
                      <a16:colId xmlns:a16="http://schemas.microsoft.com/office/drawing/2014/main" val="3802479084"/>
                    </a:ext>
                  </a:extLst>
                </a:gridCol>
                <a:gridCol w="504685">
                  <a:extLst>
                    <a:ext uri="{9D8B030D-6E8A-4147-A177-3AD203B41FA5}">
                      <a16:colId xmlns:a16="http://schemas.microsoft.com/office/drawing/2014/main" val="1195671847"/>
                    </a:ext>
                  </a:extLst>
                </a:gridCol>
                <a:gridCol w="504685">
                  <a:extLst>
                    <a:ext uri="{9D8B030D-6E8A-4147-A177-3AD203B41FA5}">
                      <a16:colId xmlns:a16="http://schemas.microsoft.com/office/drawing/2014/main" val="2409797267"/>
                    </a:ext>
                  </a:extLst>
                </a:gridCol>
                <a:gridCol w="504685">
                  <a:extLst>
                    <a:ext uri="{9D8B030D-6E8A-4147-A177-3AD203B41FA5}">
                      <a16:colId xmlns:a16="http://schemas.microsoft.com/office/drawing/2014/main" val="2078789828"/>
                    </a:ext>
                  </a:extLst>
                </a:gridCol>
                <a:gridCol w="504685">
                  <a:extLst>
                    <a:ext uri="{9D8B030D-6E8A-4147-A177-3AD203B41FA5}">
                      <a16:colId xmlns:a16="http://schemas.microsoft.com/office/drawing/2014/main" val="265917908"/>
                    </a:ext>
                  </a:extLst>
                </a:gridCol>
                <a:gridCol w="504685">
                  <a:extLst>
                    <a:ext uri="{9D8B030D-6E8A-4147-A177-3AD203B41FA5}">
                      <a16:colId xmlns:a16="http://schemas.microsoft.com/office/drawing/2014/main" val="1237681250"/>
                    </a:ext>
                  </a:extLst>
                </a:gridCol>
              </a:tblGrid>
              <a:tr h="214263">
                <a:tc gridSpan="15">
                  <a:txBody>
                    <a:bodyPr/>
                    <a:lstStyle/>
                    <a:p>
                      <a:pPr algn="ctr" fontAlgn="b">
                        <a:defRPr sz="1400" b="1">
                          <a:effectLst/>
                        </a:defRPr>
                      </a:pPr>
                      <a:r>
                        <a:t>1. стратегии за биоикономика за научни изследвания и иновации*</a:t>
                      </a:r>
                      <a:endParaRPr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330319"/>
                  </a:ext>
                </a:extLst>
              </a:tr>
              <a:tr h="154638">
                <a:tc>
                  <a:txBody>
                    <a:bodyPr/>
                    <a:lstStyle/>
                    <a:p>
                      <a:pPr algn="l" fontAlgn="b">
                        <a:defRPr sz="700">
                          <a:effectLst/>
                        </a:defRPr>
                      </a:pPr>
                      <a:r>
                        <a:t> </a:t>
                      </a:r>
                      <a:endParaRPr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700">
                          <a:effectLst/>
                        </a:defRPr>
                      </a:pPr>
                      <a:r>
                        <a:t> </a:t>
                      </a:r>
                      <a:endParaRPr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 gridSpan="13">
                  <a:txBody>
                    <a:bodyPr/>
                    <a:lstStyle/>
                    <a:p>
                      <a:pPr algn="ctr" fontAlgn="b">
                        <a:defRPr sz="1000" b="1">
                          <a:effectLst/>
                        </a:defRPr>
                      </a:pPr>
                      <a:r>
                        <a:t>Сектори, обхванати от темата**</a:t>
                      </a:r>
                      <a:endParaRPr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766404"/>
                  </a:ext>
                </a:extLst>
              </a:tr>
              <a:tr h="1376831">
                <a:tc>
                  <a:txBody>
                    <a:bodyPr/>
                    <a:lstStyle/>
                    <a:p>
                      <a:pPr algn="ctr" fontAlgn="b">
                        <a:defRPr sz="1000" b="1">
                          <a:effectLst/>
                        </a:defRPr>
                      </a:pPr>
                      <a:r>
                        <a:t>зрение</a:t>
                      </a:r>
                      <a:endParaRPr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ctr" fontAlgn="b">
                        <a:defRPr sz="1000" b="1">
                          <a:effectLst/>
                        </a:defRPr>
                      </a:pPr>
                      <a:r>
                        <a:t>цел(и)</a:t>
                      </a:r>
                      <a:endParaRPr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Земеделие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Горски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Климат/Енергетика с нулеви емисии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Кръгова икономика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Индустриална Startegy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Стратегии за биологичното разнообразие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Енергия от възобновяеми източници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Развитие на селските райони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Стратегия „От фермата до трапезата“ (селско стопанство)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Политика за околната среда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Стратегия за синята икономика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Рибарство/Аквакултура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Биотехнологични производства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extLst>
                  <a:ext uri="{0D108BD9-81ED-4DB2-BD59-A6C34878D82A}">
                    <a16:rowId xmlns:a16="http://schemas.microsoft.com/office/drawing/2014/main" val="842412977"/>
                  </a:ext>
                </a:extLst>
              </a:tr>
              <a:tr h="154638">
                <a:tc>
                  <a:txBody>
                    <a:bodyPr/>
                    <a:lstStyle/>
                    <a:p>
                      <a:pPr algn="ctr" fontAlgn="b">
                        <a:defRPr sz="700">
                          <a:effectLst/>
                        </a:defRPr>
                      </a:pPr>
                      <a:r>
                        <a:t> </a:t>
                      </a:r>
                      <a:endParaRPr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ctr" fontAlgn="b">
                        <a:defRPr sz="700">
                          <a:effectLst/>
                        </a:defRPr>
                      </a:pPr>
                      <a:r>
                        <a:t> </a:t>
                      </a:r>
                      <a:endParaRPr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/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extLst>
                  <a:ext uri="{0D108BD9-81ED-4DB2-BD59-A6C34878D82A}">
                    <a16:rowId xmlns:a16="http://schemas.microsoft.com/office/drawing/2014/main" val="875904361"/>
                  </a:ext>
                </a:extLst>
              </a:tr>
              <a:tr h="154638">
                <a:tc>
                  <a:txBody>
                    <a:bodyPr/>
                    <a:lstStyle/>
                    <a:p>
                      <a:pPr algn="ctr" fontAlgn="b">
                        <a:defRPr sz="700">
                          <a:effectLst/>
                        </a:defRPr>
                      </a:pPr>
                      <a:r>
                        <a:t> </a:t>
                      </a:r>
                      <a:endParaRPr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ctr" fontAlgn="b">
                        <a:defRPr sz="700">
                          <a:effectLst/>
                        </a:defRPr>
                      </a:pPr>
                      <a:r>
                        <a:t> </a:t>
                      </a:r>
                      <a:endParaRPr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 gridSpan="12">
                  <a:txBody>
                    <a:bodyPr/>
                    <a:lstStyle/>
                    <a:p>
                      <a:pPr algn="ctr" fontAlgn="b">
                        <a:defRPr sz="1000" b="1">
                          <a:effectLst/>
                        </a:defRPr>
                      </a:pPr>
                      <a:r>
                        <a:t>Установени пречки***</a:t>
                      </a:r>
                      <a:endParaRPr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extLst>
                  <a:ext uri="{0D108BD9-81ED-4DB2-BD59-A6C34878D82A}">
                    <a16:rowId xmlns:a16="http://schemas.microsoft.com/office/drawing/2014/main" val="3295657591"/>
                  </a:ext>
                </a:extLst>
              </a:tr>
              <a:tr h="1465111">
                <a:tc>
                  <a:txBody>
                    <a:bodyPr/>
                    <a:lstStyle/>
                    <a:p>
                      <a:pPr algn="ctr" fontAlgn="b">
                        <a:defRPr sz="700">
                          <a:effectLst/>
                        </a:defRPr>
                      </a:pPr>
                      <a:r>
                        <a:t> </a:t>
                      </a:r>
                      <a:endParaRPr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ctr" fontAlgn="b">
                        <a:defRPr sz="700">
                          <a:effectLst/>
                        </a:defRPr>
                      </a:pPr>
                      <a:r>
                        <a:t> </a:t>
                      </a:r>
                      <a:endParaRPr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Финансови пречки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Пречки пред знанието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предпазливост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сътрудничество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изпълнение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инфраструктура и капацитет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пазарно търсене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мотивация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политика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Правни пречки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extLst>
                  <a:ext uri="{0D108BD9-81ED-4DB2-BD59-A6C34878D82A}">
                    <a16:rowId xmlns:a16="http://schemas.microsoft.com/office/drawing/2014/main" val="224857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1289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6F386F-451E-97FB-1D91-93A33DBA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  <a:defRPr sz="3200" b="1">
                <a:solidFill>
                  <a:srgbClr val="63BB51"/>
                </a:solidFill>
                <a:latin typeface="DIN Black" panose="02000504040000020003" pitchFamily="2" charset="0"/>
              </a:defRPr>
            </a:pPr>
            <a:r>
              <a:rPr lang="ru-RU" dirty="0" err="1"/>
              <a:t>Работен</a:t>
            </a:r>
            <a:r>
              <a:rPr lang="ru-RU" dirty="0"/>
              <a:t> пакет 6 — Задача 6.1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32953"/>
              </p:ext>
            </p:extLst>
          </p:nvPr>
        </p:nvGraphicFramePr>
        <p:xfrm>
          <a:off x="485522" y="999054"/>
          <a:ext cx="6964215" cy="40441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1221">
                  <a:extLst>
                    <a:ext uri="{9D8B030D-6E8A-4147-A177-3AD203B41FA5}">
                      <a16:colId xmlns:a16="http://schemas.microsoft.com/office/drawing/2014/main" val="3775595763"/>
                    </a:ext>
                  </a:extLst>
                </a:gridCol>
                <a:gridCol w="531221">
                  <a:extLst>
                    <a:ext uri="{9D8B030D-6E8A-4147-A177-3AD203B41FA5}">
                      <a16:colId xmlns:a16="http://schemas.microsoft.com/office/drawing/2014/main" val="3618567994"/>
                    </a:ext>
                  </a:extLst>
                </a:gridCol>
                <a:gridCol w="531221">
                  <a:extLst>
                    <a:ext uri="{9D8B030D-6E8A-4147-A177-3AD203B41FA5}">
                      <a16:colId xmlns:a16="http://schemas.microsoft.com/office/drawing/2014/main" val="2714650906"/>
                    </a:ext>
                  </a:extLst>
                </a:gridCol>
                <a:gridCol w="531221">
                  <a:extLst>
                    <a:ext uri="{9D8B030D-6E8A-4147-A177-3AD203B41FA5}">
                      <a16:colId xmlns:a16="http://schemas.microsoft.com/office/drawing/2014/main" val="1184511977"/>
                    </a:ext>
                  </a:extLst>
                </a:gridCol>
                <a:gridCol w="531221">
                  <a:extLst>
                    <a:ext uri="{9D8B030D-6E8A-4147-A177-3AD203B41FA5}">
                      <a16:colId xmlns:a16="http://schemas.microsoft.com/office/drawing/2014/main" val="212339699"/>
                    </a:ext>
                  </a:extLst>
                </a:gridCol>
                <a:gridCol w="531221">
                  <a:extLst>
                    <a:ext uri="{9D8B030D-6E8A-4147-A177-3AD203B41FA5}">
                      <a16:colId xmlns:a16="http://schemas.microsoft.com/office/drawing/2014/main" val="404272831"/>
                    </a:ext>
                  </a:extLst>
                </a:gridCol>
                <a:gridCol w="531221">
                  <a:extLst>
                    <a:ext uri="{9D8B030D-6E8A-4147-A177-3AD203B41FA5}">
                      <a16:colId xmlns:a16="http://schemas.microsoft.com/office/drawing/2014/main" val="1199757402"/>
                    </a:ext>
                  </a:extLst>
                </a:gridCol>
                <a:gridCol w="531221">
                  <a:extLst>
                    <a:ext uri="{9D8B030D-6E8A-4147-A177-3AD203B41FA5}">
                      <a16:colId xmlns:a16="http://schemas.microsoft.com/office/drawing/2014/main" val="222931999"/>
                    </a:ext>
                  </a:extLst>
                </a:gridCol>
                <a:gridCol w="531221">
                  <a:extLst>
                    <a:ext uri="{9D8B030D-6E8A-4147-A177-3AD203B41FA5}">
                      <a16:colId xmlns:a16="http://schemas.microsoft.com/office/drawing/2014/main" val="2436234552"/>
                    </a:ext>
                  </a:extLst>
                </a:gridCol>
                <a:gridCol w="531221">
                  <a:extLst>
                    <a:ext uri="{9D8B030D-6E8A-4147-A177-3AD203B41FA5}">
                      <a16:colId xmlns:a16="http://schemas.microsoft.com/office/drawing/2014/main" val="3298710343"/>
                    </a:ext>
                  </a:extLst>
                </a:gridCol>
                <a:gridCol w="531221">
                  <a:extLst>
                    <a:ext uri="{9D8B030D-6E8A-4147-A177-3AD203B41FA5}">
                      <a16:colId xmlns:a16="http://schemas.microsoft.com/office/drawing/2014/main" val="475618309"/>
                    </a:ext>
                  </a:extLst>
                </a:gridCol>
                <a:gridCol w="531221">
                  <a:extLst>
                    <a:ext uri="{9D8B030D-6E8A-4147-A177-3AD203B41FA5}">
                      <a16:colId xmlns:a16="http://schemas.microsoft.com/office/drawing/2014/main" val="4151113275"/>
                    </a:ext>
                  </a:extLst>
                </a:gridCol>
                <a:gridCol w="589563">
                  <a:extLst>
                    <a:ext uri="{9D8B030D-6E8A-4147-A177-3AD203B41FA5}">
                      <a16:colId xmlns:a16="http://schemas.microsoft.com/office/drawing/2014/main" val="636525817"/>
                    </a:ext>
                  </a:extLst>
                </a:gridCol>
              </a:tblGrid>
              <a:tr h="212708">
                <a:tc gridSpan="12">
                  <a:txBody>
                    <a:bodyPr/>
                    <a:lstStyle/>
                    <a:p>
                      <a:r>
                        <a:rPr lang="ru-RU" dirty="0" err="1"/>
                        <a:t>Социални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предизвикателства</a:t>
                      </a:r>
                      <a:r>
                        <a:rPr lang="ru-RU" dirty="0"/>
                        <a:t>, </a:t>
                      </a:r>
                      <a:r>
                        <a:rPr lang="ru-RU" dirty="0" err="1"/>
                        <a:t>като</a:t>
                      </a:r>
                      <a:r>
                        <a:rPr lang="ru-RU" dirty="0"/>
                        <a:t> се </a:t>
                      </a:r>
                      <a:r>
                        <a:rPr lang="ru-RU" dirty="0" err="1"/>
                        <a:t>вземат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предвид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аспектите</a:t>
                      </a:r>
                      <a:r>
                        <a:rPr lang="ru-RU" dirty="0"/>
                        <a:t>, </a:t>
                      </a:r>
                      <a:r>
                        <a:rPr lang="ru-RU" dirty="0" err="1"/>
                        <a:t>свързани</a:t>
                      </a:r>
                      <a:r>
                        <a:rPr lang="ru-RU" dirty="0"/>
                        <a:t> с пола, и </a:t>
                      </a:r>
                      <a:r>
                        <a:rPr lang="ru-RU" dirty="0" err="1"/>
                        <a:t>нуждите</a:t>
                      </a:r>
                      <a:r>
                        <a:rPr lang="ru-RU" dirty="0"/>
                        <a:t> от </a:t>
                      </a:r>
                      <a:r>
                        <a:rPr lang="ru-RU" dirty="0" err="1"/>
                        <a:t>преквалификация</a:t>
                      </a:r>
                      <a:r>
                        <a:rPr lang="ru-RU" dirty="0"/>
                        <a:t>*</a:t>
                      </a:r>
                    </a:p>
                    <a:p>
                      <a:endParaRPr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extLst>
                  <a:ext uri="{0D108BD9-81ED-4DB2-BD59-A6C34878D82A}">
                    <a16:rowId xmlns:a16="http://schemas.microsoft.com/office/drawing/2014/main" val="3648178250"/>
                  </a:ext>
                </a:extLst>
              </a:tr>
              <a:tr h="163942">
                <a:tc gridSpan="13">
                  <a:txBody>
                    <a:bodyPr/>
                    <a:lstStyle/>
                    <a:p>
                      <a:pPr algn="ctr" fontAlgn="b">
                        <a:defRPr sz="1000" b="1">
                          <a:effectLst/>
                        </a:defRPr>
                      </a:pPr>
                      <a:r>
                        <a:t>Сектори, обхванати от темата**</a:t>
                      </a:r>
                      <a:endParaRPr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075991"/>
                  </a:ext>
                </a:extLst>
              </a:tr>
              <a:tr h="1377682"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Земеделие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Горски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Климат/Енергетика с нулеви емисии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Кръгова икономика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Индустриална Startegy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Стратегии за биологичното разнообразие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Енергия от възобновяеми източници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Развитие на селските райони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Стратегия „От фермата до трапезата“ (селско стопанство)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Политика за околната среда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Стратегия за синята икономика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Рибарство/Аквакултура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Биотехнологични производства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extLst>
                  <a:ext uri="{0D108BD9-81ED-4DB2-BD59-A6C34878D82A}">
                    <a16:rowId xmlns:a16="http://schemas.microsoft.com/office/drawing/2014/main" val="1270928416"/>
                  </a:ext>
                </a:extLst>
              </a:tr>
              <a:tr h="163942"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extLst>
                  <a:ext uri="{0D108BD9-81ED-4DB2-BD59-A6C34878D82A}">
                    <a16:rowId xmlns:a16="http://schemas.microsoft.com/office/drawing/2014/main" val="3597665490"/>
                  </a:ext>
                </a:extLst>
              </a:tr>
              <a:tr h="163942">
                <a:tc gridSpan="12">
                  <a:txBody>
                    <a:bodyPr/>
                    <a:lstStyle/>
                    <a:p>
                      <a:pPr algn="ctr" fontAlgn="b">
                        <a:defRPr sz="1000" b="1">
                          <a:effectLst/>
                        </a:defRPr>
                      </a:pPr>
                      <a:r>
                        <a:t>Установени пречки***</a:t>
                      </a:r>
                      <a:endParaRPr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extLst>
                  <a:ext uri="{0D108BD9-81ED-4DB2-BD59-A6C34878D82A}">
                    <a16:rowId xmlns:a16="http://schemas.microsoft.com/office/drawing/2014/main" val="4225099866"/>
                  </a:ext>
                </a:extLst>
              </a:tr>
              <a:tr h="1466017"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rPr dirty="0" err="1"/>
                        <a:t>Финансови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пречки</a:t>
                      </a:r>
                      <a:endParaRPr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rPr dirty="0" err="1"/>
                        <a:t>Пречки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пред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знанието</a:t>
                      </a:r>
                      <a:endParaRPr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предпазливост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сътрудничество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изпълнение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инфраструктура и капацитет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пазарно търсене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мотивация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политика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Правни пречки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01" marR="5701" marT="5701" marB="0" anchor="b"/>
                </a:tc>
                <a:extLst>
                  <a:ext uri="{0D108BD9-81ED-4DB2-BD59-A6C34878D82A}">
                    <a16:rowId xmlns:a16="http://schemas.microsoft.com/office/drawing/2014/main" val="1407879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305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69181E-1AD0-D86B-73A4-AF3CBFCB9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defRPr sz="3200" b="1">
                <a:solidFill>
                  <a:srgbClr val="63BB51"/>
                </a:solidFill>
                <a:latin typeface="DIN Black" panose="02000504040000020003" pitchFamily="2" charset="0"/>
              </a:defRPr>
            </a:pPr>
            <a:r>
              <a:rPr lang="ru-RU" dirty="0" err="1"/>
              <a:t>Работен</a:t>
            </a:r>
            <a:r>
              <a:rPr lang="ru-RU" dirty="0"/>
              <a:t> пакет 6 — Задача 6.1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770418"/>
              </p:ext>
            </p:extLst>
          </p:nvPr>
        </p:nvGraphicFramePr>
        <p:xfrm>
          <a:off x="445061" y="1007288"/>
          <a:ext cx="6858644" cy="36264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7588">
                  <a:extLst>
                    <a:ext uri="{9D8B030D-6E8A-4147-A177-3AD203B41FA5}">
                      <a16:colId xmlns:a16="http://schemas.microsoft.com/office/drawing/2014/main" val="119233341"/>
                    </a:ext>
                  </a:extLst>
                </a:gridCol>
                <a:gridCol w="527588">
                  <a:extLst>
                    <a:ext uri="{9D8B030D-6E8A-4147-A177-3AD203B41FA5}">
                      <a16:colId xmlns:a16="http://schemas.microsoft.com/office/drawing/2014/main" val="385512822"/>
                    </a:ext>
                  </a:extLst>
                </a:gridCol>
                <a:gridCol w="527588">
                  <a:extLst>
                    <a:ext uri="{9D8B030D-6E8A-4147-A177-3AD203B41FA5}">
                      <a16:colId xmlns:a16="http://schemas.microsoft.com/office/drawing/2014/main" val="1292714496"/>
                    </a:ext>
                  </a:extLst>
                </a:gridCol>
                <a:gridCol w="527588">
                  <a:extLst>
                    <a:ext uri="{9D8B030D-6E8A-4147-A177-3AD203B41FA5}">
                      <a16:colId xmlns:a16="http://schemas.microsoft.com/office/drawing/2014/main" val="2692622191"/>
                    </a:ext>
                  </a:extLst>
                </a:gridCol>
                <a:gridCol w="527588">
                  <a:extLst>
                    <a:ext uri="{9D8B030D-6E8A-4147-A177-3AD203B41FA5}">
                      <a16:colId xmlns:a16="http://schemas.microsoft.com/office/drawing/2014/main" val="1129194522"/>
                    </a:ext>
                  </a:extLst>
                </a:gridCol>
                <a:gridCol w="527588">
                  <a:extLst>
                    <a:ext uri="{9D8B030D-6E8A-4147-A177-3AD203B41FA5}">
                      <a16:colId xmlns:a16="http://schemas.microsoft.com/office/drawing/2014/main" val="777888815"/>
                    </a:ext>
                  </a:extLst>
                </a:gridCol>
                <a:gridCol w="527588">
                  <a:extLst>
                    <a:ext uri="{9D8B030D-6E8A-4147-A177-3AD203B41FA5}">
                      <a16:colId xmlns:a16="http://schemas.microsoft.com/office/drawing/2014/main" val="2366586630"/>
                    </a:ext>
                  </a:extLst>
                </a:gridCol>
                <a:gridCol w="527588">
                  <a:extLst>
                    <a:ext uri="{9D8B030D-6E8A-4147-A177-3AD203B41FA5}">
                      <a16:colId xmlns:a16="http://schemas.microsoft.com/office/drawing/2014/main" val="1512075765"/>
                    </a:ext>
                  </a:extLst>
                </a:gridCol>
                <a:gridCol w="527588">
                  <a:extLst>
                    <a:ext uri="{9D8B030D-6E8A-4147-A177-3AD203B41FA5}">
                      <a16:colId xmlns:a16="http://schemas.microsoft.com/office/drawing/2014/main" val="1657848639"/>
                    </a:ext>
                  </a:extLst>
                </a:gridCol>
                <a:gridCol w="527588">
                  <a:extLst>
                    <a:ext uri="{9D8B030D-6E8A-4147-A177-3AD203B41FA5}">
                      <a16:colId xmlns:a16="http://schemas.microsoft.com/office/drawing/2014/main" val="4257284038"/>
                    </a:ext>
                  </a:extLst>
                </a:gridCol>
                <a:gridCol w="527588">
                  <a:extLst>
                    <a:ext uri="{9D8B030D-6E8A-4147-A177-3AD203B41FA5}">
                      <a16:colId xmlns:a16="http://schemas.microsoft.com/office/drawing/2014/main" val="450559967"/>
                    </a:ext>
                  </a:extLst>
                </a:gridCol>
                <a:gridCol w="527588">
                  <a:extLst>
                    <a:ext uri="{9D8B030D-6E8A-4147-A177-3AD203B41FA5}">
                      <a16:colId xmlns:a16="http://schemas.microsoft.com/office/drawing/2014/main" val="1473800688"/>
                    </a:ext>
                  </a:extLst>
                </a:gridCol>
                <a:gridCol w="527588">
                  <a:extLst>
                    <a:ext uri="{9D8B030D-6E8A-4147-A177-3AD203B41FA5}">
                      <a16:colId xmlns:a16="http://schemas.microsoft.com/office/drawing/2014/main" val="2931628643"/>
                    </a:ext>
                  </a:extLst>
                </a:gridCol>
              </a:tblGrid>
              <a:tr h="210416">
                <a:tc gridSpan="1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/>
                        <a:t>Финанси и инвестиции*</a:t>
                      </a:r>
                      <a:endParaRPr lang="bg-BG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73508"/>
                  </a:ext>
                </a:extLst>
              </a:tr>
              <a:tr h="151808">
                <a:tc gridSpan="13">
                  <a:txBody>
                    <a:bodyPr/>
                    <a:lstStyle/>
                    <a:p>
                      <a:pPr algn="ctr" fontAlgn="b">
                        <a:defRPr sz="1000" b="1">
                          <a:effectLst/>
                        </a:defRPr>
                      </a:pPr>
                      <a:r>
                        <a:t>Сектори, обхванати от темата**</a:t>
                      </a:r>
                      <a:endParaRPr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310652"/>
                  </a:ext>
                </a:extLst>
              </a:tr>
              <a:tr h="1306920"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Земеделие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Горски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Климат/Енергетика с нулеви емисии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Кръгова икономика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Индустриална Startegy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Стратегии за биологичното разнообразие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Енергия от възобновяеми източници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Развитие на селските райони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Стратегия „От фермата до трапезата“ (селско стопанство)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Политика за околната среда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Стратегия за синята икономика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Рибарство/Аквакултура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Биотехнологични производства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extLst>
                  <a:ext uri="{0D108BD9-81ED-4DB2-BD59-A6C34878D82A}">
                    <a16:rowId xmlns:a16="http://schemas.microsoft.com/office/drawing/2014/main" val="2842578932"/>
                  </a:ext>
                </a:extLst>
              </a:tr>
              <a:tr h="151808"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extLst>
                  <a:ext uri="{0D108BD9-81ED-4DB2-BD59-A6C34878D82A}">
                    <a16:rowId xmlns:a16="http://schemas.microsoft.com/office/drawing/2014/main" val="1014351315"/>
                  </a:ext>
                </a:extLst>
              </a:tr>
              <a:tr h="151808">
                <a:tc gridSpan="12">
                  <a:txBody>
                    <a:bodyPr/>
                    <a:lstStyle/>
                    <a:p>
                      <a:pPr algn="ctr" fontAlgn="b">
                        <a:defRPr sz="1000" b="1">
                          <a:effectLst/>
                        </a:defRPr>
                      </a:pPr>
                      <a:r>
                        <a:t>Установени пречки***</a:t>
                      </a:r>
                      <a:endParaRPr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extLst>
                  <a:ext uri="{0D108BD9-81ED-4DB2-BD59-A6C34878D82A}">
                    <a16:rowId xmlns:a16="http://schemas.microsoft.com/office/drawing/2014/main" val="3105353240"/>
                  </a:ext>
                </a:extLst>
              </a:tr>
              <a:tr h="1390717"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Финансови пречки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Пречки пред знанието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предпазливост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сътрудничество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изпълнение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инфраструктура и капацитет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пазарно търсене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мотивация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Липса на политика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Правни пречки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vert="vert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extLst>
                  <a:ext uri="{0D108BD9-81ED-4DB2-BD59-A6C34878D82A}">
                    <a16:rowId xmlns:a16="http://schemas.microsoft.com/office/drawing/2014/main" val="1038678238"/>
                  </a:ext>
                </a:extLst>
              </a:tr>
              <a:tr h="151808"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rPr dirty="0"/>
                        <a:t> </a:t>
                      </a:r>
                      <a:endParaRPr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rPr dirty="0"/>
                        <a:t> </a:t>
                      </a:r>
                      <a:endParaRPr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>
                        <a:defRPr sz="1000">
                          <a:effectLst/>
                        </a:defRPr>
                      </a:pPr>
                      <a:r>
                        <a:t> </a:t>
                      </a:r>
                      <a:endParaRPr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/>
                </a:tc>
                <a:extLst>
                  <a:ext uri="{0D108BD9-81ED-4DB2-BD59-A6C34878D82A}">
                    <a16:rowId xmlns:a16="http://schemas.microsoft.com/office/drawing/2014/main" val="481973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24448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69181E-1AD0-D86B-73A4-AF3CBFCB9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957" y="73557"/>
            <a:ext cx="6505240" cy="993775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defRPr sz="3200" b="1">
                <a:solidFill>
                  <a:srgbClr val="63BB51"/>
                </a:solidFill>
                <a:latin typeface="DIN Black" panose="02000504040000020003" pitchFamily="2" charset="0"/>
              </a:defRPr>
            </a:pPr>
            <a:r>
              <a:rPr lang="bg-BG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Работен пакет 7 – Разпространение и устойчивост на проекта</a:t>
            </a:r>
            <a:endParaRPr lang="ru-RU" dirty="0"/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5D11C6F3-C4F5-84E8-F04A-9ED438EC36FE}"/>
              </a:ext>
            </a:extLst>
          </p:cNvPr>
          <p:cNvSpPr txBox="1"/>
          <p:nvPr/>
        </p:nvSpPr>
        <p:spPr>
          <a:xfrm>
            <a:off x="254357" y="1046114"/>
            <a:ext cx="8635285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Водещ бенефициент: </a:t>
            </a:r>
            <a:r>
              <a:rPr lang="en-US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bg-BG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ЕО</a:t>
            </a:r>
            <a:r>
              <a:rPr lang="en-US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NARDO</a:t>
            </a:r>
            <a:endParaRPr lang="bg-BG" sz="11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bg-BG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Задача 7.1. Комуникация, разпространение и план за експлоатация</a:t>
            </a:r>
            <a:r>
              <a:rPr lang="en-US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Общата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посока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т</a:t>
            </a:r>
            <a:r>
              <a:rPr lang="bg-BG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зи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задача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ще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бъде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определена от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специален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план за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комуникация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разпространение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експлоатация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включващ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равнопоставеност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половете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който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беше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изготвен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28.02.2023 г.</a:t>
            </a:r>
            <a:endParaRPr lang="bg-BG" sz="11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050" b="1" dirty="0">
                <a:latin typeface="Times New Roman" panose="02020603050405020304" pitchFamily="18" charset="0"/>
                <a:ea typeface="Calibri" panose="020F0502020204030204" pitchFamily="34" charset="0"/>
              </a:rPr>
              <a:t>•</a:t>
            </a:r>
            <a:r>
              <a:rPr lang="en-US" sz="105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Попълнен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Въпросник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за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дейностите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по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комуникацията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разпространението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по РП7,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който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периодично се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допълва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sz="105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050" dirty="0"/>
              <a:t>•</a:t>
            </a:r>
            <a:r>
              <a:rPr lang="en-US" sz="1050" dirty="0"/>
              <a:t>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Попълнена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Таблица за мониторинг на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дейностите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по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комуникацията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разпространението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по РП7, 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която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периодично се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допълва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endParaRPr lang="ru-RU" sz="11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1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1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1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1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1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1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1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1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1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1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1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1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899C0A80-25B5-274E-F217-248DD15D7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957" y="2189408"/>
            <a:ext cx="3610045" cy="2539178"/>
          </a:xfrm>
          <a:prstGeom prst="rect">
            <a:avLst/>
          </a:prstGeom>
        </p:spPr>
      </p:pic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EF302BFA-CCB3-5C3C-2B9F-3E7C2048B5AA}"/>
              </a:ext>
            </a:extLst>
          </p:cNvPr>
          <p:cNvSpPr txBox="1"/>
          <p:nvPr/>
        </p:nvSpPr>
        <p:spPr>
          <a:xfrm>
            <a:off x="4179195" y="2380935"/>
            <a:ext cx="4572000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Задача 7.2.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Дейности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за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комуникация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повишаване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осведомеността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разпространение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сътрудничество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със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свързани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проекти</a:t>
            </a:r>
            <a:endParaRPr lang="en-US" sz="12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Изготвени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публикувани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(на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официалните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интернет и Фейсбук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страници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на ИАГ,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както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и на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секцията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на проекта в интернет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страницата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на ИАГ)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новини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анонси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информационни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бюлетин</a:t>
            </a:r>
            <a:r>
              <a:rPr lang="bg-BG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и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за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изпълнението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дейности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по проекта, с цел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осведомяване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обществото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заинтересованите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страни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за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съдържанието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, целите и 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изпълнението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на проекта.</a:t>
            </a:r>
          </a:p>
          <a:p>
            <a:r>
              <a:rPr lang="en-US" sz="1050" dirty="0"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http://iag.bg/bioeconomy/lang/1/year/2023/month/09/page/1/archive</a:t>
            </a:r>
            <a:endParaRPr lang="bg-BG" sz="105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343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69181E-1AD0-D86B-73A4-AF3CBFCB9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957" y="73557"/>
            <a:ext cx="6505240" cy="993775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defRPr sz="3200" b="1">
                <a:solidFill>
                  <a:srgbClr val="63BB51"/>
                </a:solidFill>
                <a:latin typeface="DIN Black" panose="02000504040000020003" pitchFamily="2" charset="0"/>
              </a:defRPr>
            </a:pPr>
            <a:r>
              <a:rPr lang="bg-BG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Работен пакет РП7 – Разпространение и устойчивост на проекта</a:t>
            </a:r>
            <a:endParaRPr lang="ru-RU" dirty="0"/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5D11C6F3-C4F5-84E8-F04A-9ED438EC36FE}"/>
              </a:ext>
            </a:extLst>
          </p:cNvPr>
          <p:cNvSpPr txBox="1"/>
          <p:nvPr/>
        </p:nvSpPr>
        <p:spPr>
          <a:xfrm>
            <a:off x="254357" y="1277933"/>
            <a:ext cx="8635285" cy="3370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Задача 7.3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Ангажираност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усвояване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политиката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специфични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дейности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за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ангажиране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за да се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насърчи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възприемането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резултатите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от проекта, да се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улеснят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процесите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вземане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 решения,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включващи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равнопоставеност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половете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по-добре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информирани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при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разработването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национални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стратегии за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биоикономика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и да се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повиши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осведомеността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ключовите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лица,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вземащи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решения, и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обществеността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кръгови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биоикономически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теми. За да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осъществи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това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CEE2ACT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ще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разработи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поредица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от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четири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кратки политики (около 8-10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страници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всеки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),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като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се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занимават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например с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въпросите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за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ангажиране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заинтересованите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страни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развитие на умения и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цифрови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решения за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биоикономиката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Дейност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7.4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Експлоатация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устойчивост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на проекта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Ще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бъдат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предприети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мерки за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осигуряване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устойчивост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 проекта след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приключване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финансирането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от ЕК.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Ще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бъде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създаден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допълнителен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обхват с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публични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участници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чрез EIONET на ЕИП,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където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CSCP (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като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партньор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Европейския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тематичен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център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за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кръгова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икономика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използване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ресурсите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участва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създава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обхват до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съответните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национални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звена за контакт в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рамките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Eionet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. GEO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ще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вземе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под внимание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предложените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методи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стратегията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D.7.1 за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насърчаване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правилното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участие на бизнес сектора.</a:t>
            </a:r>
          </a:p>
          <a:p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Уебсайтът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на проекта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ще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бъде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поддържан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онлайн най-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малко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пет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години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след края на проекта и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консорциумът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ще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се стреми да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осигури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дългосрочно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финансиране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за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платформата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като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я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интегрира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в нови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проекти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или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работи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с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други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заинтересовани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страни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за да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използва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доразвие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материалите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endParaRPr lang="bg-BG" sz="11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https://twitter.com/CEE2ACT</a:t>
            </a:r>
            <a:endParaRPr lang="bg-BG" sz="11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https://www.cee2act.eu</a:t>
            </a:r>
            <a:endParaRPr lang="bg-BG" sz="11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bg-BG" sz="11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65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dondear rectángulo de esquina diagonal 1">
            <a:extLst>
              <a:ext uri="{FF2B5EF4-FFF2-40B4-BE49-F238E27FC236}">
                <a16:creationId xmlns:a16="http://schemas.microsoft.com/office/drawing/2014/main" id="{1B7C27B4-6463-D348-9E37-5956656B8F71}"/>
              </a:ext>
            </a:extLst>
          </p:cNvPr>
          <p:cNvSpPr/>
          <p:nvPr/>
        </p:nvSpPr>
        <p:spPr>
          <a:xfrm>
            <a:off x="175613" y="1178538"/>
            <a:ext cx="8792773" cy="3289157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Google Shape;101;p12">
            <a:extLst>
              <a:ext uri="{FF2B5EF4-FFF2-40B4-BE49-F238E27FC236}">
                <a16:creationId xmlns:a16="http://schemas.microsoft.com/office/drawing/2014/main" id="{C21F07DA-E84D-DF48-A8A5-E868728FACA4}"/>
              </a:ext>
            </a:extLst>
          </p:cNvPr>
          <p:cNvSpPr txBox="1">
            <a:spLocks/>
          </p:cNvSpPr>
          <p:nvPr/>
        </p:nvSpPr>
        <p:spPr>
          <a:xfrm>
            <a:off x="3641760" y="1612501"/>
            <a:ext cx="4078126" cy="71178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bg-BG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ЗА ВНИМАНИЕТО 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GB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01;p12">
            <a:extLst>
              <a:ext uri="{FF2B5EF4-FFF2-40B4-BE49-F238E27FC236}">
                <a16:creationId xmlns:a16="http://schemas.microsoft.com/office/drawing/2014/main" id="{C0F05999-1612-FD4B-A700-3878EF163D2B}"/>
              </a:ext>
            </a:extLst>
          </p:cNvPr>
          <p:cNvSpPr txBox="1">
            <a:spLocks/>
          </p:cNvSpPr>
          <p:nvPr/>
        </p:nvSpPr>
        <p:spPr>
          <a:xfrm>
            <a:off x="4139550" y="1868203"/>
            <a:ext cx="4331046" cy="105493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endParaRPr lang="bg-BG" sz="2000" b="1" dirty="0">
              <a:solidFill>
                <a:srgbClr val="0096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en-US" sz="2000" b="1" dirty="0">
              <a:solidFill>
                <a:srgbClr val="0096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bg-BG" sz="2000" b="1" dirty="0">
                <a:solidFill>
                  <a:srgbClr val="0096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Имате ли въпроси?</a:t>
            </a:r>
          </a:p>
          <a:p>
            <a:pPr>
              <a:spcBef>
                <a:spcPts val="0"/>
              </a:spcBef>
            </a:pPr>
            <a:r>
              <a:rPr lang="bg-BG" sz="2000" b="1" dirty="0">
                <a:solidFill>
                  <a:srgbClr val="0096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Можете да се свържете с нас на: </a:t>
            </a:r>
            <a:r>
              <a:rPr lang="en-US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lptrichkov@iag.bg</a:t>
            </a:r>
            <a:endParaRPr lang="en-US" sz="20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nestor_d@iag.bg</a:t>
            </a:r>
            <a:endParaRPr lang="bg-BG" sz="20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dineva@iag.bg</a:t>
            </a:r>
            <a:endParaRPr lang="bg-BG" sz="20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katerina@iag.bg</a:t>
            </a:r>
            <a:endParaRPr lang="bg-BG" sz="20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dmanova@iag.bg</a:t>
            </a:r>
            <a:endParaRPr lang="en-US" sz="20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en-GB" sz="2000" b="1" dirty="0">
              <a:solidFill>
                <a:srgbClr val="0096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101;p12">
            <a:extLst>
              <a:ext uri="{FF2B5EF4-FFF2-40B4-BE49-F238E27FC236}">
                <a16:creationId xmlns:a16="http://schemas.microsoft.com/office/drawing/2014/main" id="{4E8C76F6-99C1-9148-9BC9-3A0AB283C3EB}"/>
              </a:ext>
            </a:extLst>
          </p:cNvPr>
          <p:cNvSpPr txBox="1">
            <a:spLocks/>
          </p:cNvSpPr>
          <p:nvPr/>
        </p:nvSpPr>
        <p:spPr>
          <a:xfrm>
            <a:off x="6517930" y="293135"/>
            <a:ext cx="2209184" cy="50731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endParaRPr lang="en-GB" sz="2000" dirty="0">
              <a:solidFill>
                <a:srgbClr val="F3713E"/>
              </a:solidFill>
              <a:latin typeface="DIN" panose="02000504040000020003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EB414EB-D444-C142-B266-9986F22621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4733" y="1178538"/>
            <a:ext cx="2904380" cy="2700564"/>
          </a:xfrm>
          <a:prstGeom prst="rect">
            <a:avLst/>
          </a:prstGeom>
        </p:spPr>
      </p:pic>
      <p:sp>
        <p:nvSpPr>
          <p:cNvPr id="11" name="Cheurón 10">
            <a:extLst>
              <a:ext uri="{FF2B5EF4-FFF2-40B4-BE49-F238E27FC236}">
                <a16:creationId xmlns:a16="http://schemas.microsoft.com/office/drawing/2014/main" id="{E1B93705-A336-E643-BE42-3AD27139CDDF}"/>
              </a:ext>
            </a:extLst>
          </p:cNvPr>
          <p:cNvSpPr/>
          <p:nvPr/>
        </p:nvSpPr>
        <p:spPr>
          <a:xfrm>
            <a:off x="1494220" y="3657250"/>
            <a:ext cx="769882" cy="782194"/>
          </a:xfrm>
          <a:prstGeom prst="chevron">
            <a:avLst/>
          </a:prstGeom>
          <a:solidFill>
            <a:srgbClr val="63BB51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Cheurón 13">
            <a:extLst>
              <a:ext uri="{FF2B5EF4-FFF2-40B4-BE49-F238E27FC236}">
                <a16:creationId xmlns:a16="http://schemas.microsoft.com/office/drawing/2014/main" id="{79A87B23-EA1D-7840-895D-6648BEDD6225}"/>
              </a:ext>
            </a:extLst>
          </p:cNvPr>
          <p:cNvSpPr/>
          <p:nvPr/>
        </p:nvSpPr>
        <p:spPr>
          <a:xfrm>
            <a:off x="3594960" y="3657250"/>
            <a:ext cx="769882" cy="782194"/>
          </a:xfrm>
          <a:prstGeom prst="chevron">
            <a:avLst/>
          </a:prstGeom>
          <a:solidFill>
            <a:srgbClr val="63BB51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Cheurón 14">
            <a:extLst>
              <a:ext uri="{FF2B5EF4-FFF2-40B4-BE49-F238E27FC236}">
                <a16:creationId xmlns:a16="http://schemas.microsoft.com/office/drawing/2014/main" id="{1DC4A37B-B20C-8E45-8402-6F7225AF0EAA}"/>
              </a:ext>
            </a:extLst>
          </p:cNvPr>
          <p:cNvSpPr/>
          <p:nvPr/>
        </p:nvSpPr>
        <p:spPr>
          <a:xfrm>
            <a:off x="6305073" y="3657250"/>
            <a:ext cx="769882" cy="782194"/>
          </a:xfrm>
          <a:prstGeom prst="chevron">
            <a:avLst/>
          </a:prstGeom>
          <a:solidFill>
            <a:srgbClr val="63BB51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0" name="Imagen 2">
            <a:extLst>
              <a:ext uri="{FF2B5EF4-FFF2-40B4-BE49-F238E27FC236}">
                <a16:creationId xmlns:a16="http://schemas.microsoft.com/office/drawing/2014/main" id="{49D3FA49-5197-A700-BAE2-51A411D9DB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4307" y="3329298"/>
            <a:ext cx="1296289" cy="1205321"/>
          </a:xfrm>
          <a:prstGeom prst="rect">
            <a:avLst/>
          </a:prstGeom>
        </p:spPr>
      </p:pic>
      <p:pic>
        <p:nvPicPr>
          <p:cNvPr id="13" name="Imagen 2">
            <a:extLst>
              <a:ext uri="{FF2B5EF4-FFF2-40B4-BE49-F238E27FC236}">
                <a16:creationId xmlns:a16="http://schemas.microsoft.com/office/drawing/2014/main" id="{70DAD369-F11F-D0FC-9A8E-F957CFDED2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931" y="3286366"/>
            <a:ext cx="1296289" cy="12053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3850" y="1251620"/>
            <a:ext cx="86083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„Финансирано от Европейския съюз. Изразените възгледи и мнения принадлежат изцяло на техните автори и не отразяват непременно възгледите и мненията на Европейския съюз или на Европейската изпълнителна агенция за научни изследвания (REA). За тях не могат да носят отговорност нито Европейският съюз, нито предоставящият орган..</a:t>
            </a:r>
            <a:endParaRPr lang="en-GB" sz="8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046303-DF61-985C-19F8-394BE113F4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5345" y="3201168"/>
            <a:ext cx="2032448" cy="9158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AEAB3D-D074-2D21-39CB-63813999E2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37131" y="3236101"/>
            <a:ext cx="1741982" cy="93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913280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BA9149E5BD53429B4B91F1001C16FA" ma:contentTypeVersion="12" ma:contentTypeDescription="Create a new document." ma:contentTypeScope="" ma:versionID="dc1083231d9b5c920b0d74f06e4c3921">
  <xsd:schema xmlns:xsd="http://www.w3.org/2001/XMLSchema" xmlns:xs="http://www.w3.org/2001/XMLSchema" xmlns:p="http://schemas.microsoft.com/office/2006/metadata/properties" xmlns:ns2="b63abecc-3765-4b4b-94b4-2001b4295b4d" xmlns:ns3="9b0a61ee-0d81-46a1-b837-78956331419c" targetNamespace="http://schemas.microsoft.com/office/2006/metadata/properties" ma:root="true" ma:fieldsID="85124ff36ba3f8a540fe0ab9b97ee322" ns2:_="" ns3:_="">
    <xsd:import namespace="b63abecc-3765-4b4b-94b4-2001b4295b4d"/>
    <xsd:import namespace="9b0a61ee-0d81-46a1-b837-7895633141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abecc-3765-4b4b-94b4-2001b4295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5e7b6e4a-1ed3-491f-871c-a8f001e466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0a61ee-0d81-46a1-b837-78956331419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ef959217-d198-421a-aded-86c23cfb9c98}" ma:internalName="TaxCatchAll" ma:showField="CatchAllData" ma:web="9b0a61ee-0d81-46a1-b837-7895633141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63abecc-3765-4b4b-94b4-2001b4295b4d">
      <Terms xmlns="http://schemas.microsoft.com/office/infopath/2007/PartnerControls"/>
    </lcf76f155ced4ddcb4097134ff3c332f>
    <TaxCatchAll xmlns="9b0a61ee-0d81-46a1-b837-78956331419c" xsi:nil="true"/>
  </documentManagement>
</p:properties>
</file>

<file path=customXml/itemProps1.xml><?xml version="1.0" encoding="utf-8"?>
<ds:datastoreItem xmlns:ds="http://schemas.openxmlformats.org/officeDocument/2006/customXml" ds:itemID="{1F33D824-5CE1-49C5-ADD2-DC02D6AD33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9B48EA-E074-404B-ADC2-9FE3F0BE59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3abecc-3765-4b4b-94b4-2001b4295b4d"/>
    <ds:schemaRef ds:uri="9b0a61ee-0d81-46a1-b837-7895633141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CDFD48A-2051-4CDF-BFF8-C093DBE9D6F0}">
  <ds:schemaRefs>
    <ds:schemaRef ds:uri="http://purl.org/dc/dcmitype/"/>
    <ds:schemaRef ds:uri="b63abecc-3765-4b4b-94b4-2001b4295b4d"/>
    <ds:schemaRef ds:uri="http://purl.org/dc/terms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9b0a61ee-0d81-46a1-b837-78956331419c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6312</TotalTime>
  <Words>4254</Words>
  <Application>Microsoft Office PowerPoint</Application>
  <PresentationFormat>Презентация на цял екран (16:9)</PresentationFormat>
  <Paragraphs>428</Paragraphs>
  <Slides>27</Slides>
  <Notes>6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10</vt:i4>
      </vt:variant>
      <vt:variant>
        <vt:lpstr>Тема</vt:lpstr>
      </vt:variant>
      <vt:variant>
        <vt:i4>5</vt:i4>
      </vt:variant>
      <vt:variant>
        <vt:lpstr>Заглавия на слайдовете</vt:lpstr>
      </vt:variant>
      <vt:variant>
        <vt:i4>27</vt:i4>
      </vt:variant>
    </vt:vector>
  </HeadingPairs>
  <TitlesOfParts>
    <vt:vector size="42" baseType="lpstr">
      <vt:lpstr>Arial</vt:lpstr>
      <vt:lpstr>Calibri</vt:lpstr>
      <vt:lpstr>Calibri Light</vt:lpstr>
      <vt:lpstr>Corbel</vt:lpstr>
      <vt:lpstr>DIN</vt:lpstr>
      <vt:lpstr>DIN Alternate</vt:lpstr>
      <vt:lpstr>DIN Black</vt:lpstr>
      <vt:lpstr>DIN Condensed</vt:lpstr>
      <vt:lpstr>Gill Sans MT</vt:lpstr>
      <vt:lpstr>Times New Roman</vt:lpstr>
      <vt:lpstr>1_Custom Design</vt:lpstr>
      <vt:lpstr>2_Custom Design</vt:lpstr>
      <vt:lpstr>1_Tema de Office</vt:lpstr>
      <vt:lpstr>Office Theme</vt:lpstr>
      <vt:lpstr>Tema de Office</vt:lpstr>
      <vt:lpstr>Презентация на PowerPoint</vt:lpstr>
      <vt:lpstr>Презентация на PowerPoint</vt:lpstr>
      <vt:lpstr>График на проекта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Работен пакет 4 – Е-решения за устойчиво управление и зелен преход</vt:lpstr>
      <vt:lpstr>Презентация на PowerPoint</vt:lpstr>
      <vt:lpstr>Презентация на PowerPoint</vt:lpstr>
      <vt:lpstr>Презентация на PowerPoint</vt:lpstr>
      <vt:lpstr>Работен пакет 5 – Трансфер на знания и изграждане на капацитет</vt:lpstr>
      <vt:lpstr>Презентация на PowerPoint</vt:lpstr>
      <vt:lpstr>Презентация на PowerPoint</vt:lpstr>
      <vt:lpstr>Презентация на PowerPoint</vt:lpstr>
      <vt:lpstr>Работен пакет 6 — Задача 6.1 </vt:lpstr>
      <vt:lpstr>Работен пакет 6 — Задача 6.1 </vt:lpstr>
      <vt:lpstr>Работен пакет 6 — Задача 6.1 </vt:lpstr>
      <vt:lpstr>Работен пакет 7 – Разпространение и устойчивост на проекта</vt:lpstr>
      <vt:lpstr>Работен пакет РП7 – Разпространение и устойчивост на проекта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L. Trichkov, IAG</dc:creator>
  <cp:lastModifiedBy>Nestor Domuschiev</cp:lastModifiedBy>
  <cp:revision>243</cp:revision>
  <cp:lastPrinted>2023-09-25T11:40:39Z</cp:lastPrinted>
  <dcterms:created xsi:type="dcterms:W3CDTF">2022-08-24T09:48:55Z</dcterms:created>
  <dcterms:modified xsi:type="dcterms:W3CDTF">2023-10-12T05:48:40Z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0x0101000CBA9149E5BD53429B4B91F1001C16FA</vt:lpwstr>
  </property>
  <property fmtid="{D5CDD505-2E9C-101B-9397-08002B2CF9AE}" pid="3" name="MediaServiceImageTags">
    <vt:lpwstr/>
  </property>
</Properties>
</file>