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9" r:id="rId3"/>
    <p:sldMasterId id="2147483771" r:id="rId4"/>
    <p:sldMasterId id="2147483794" r:id="rId5"/>
    <p:sldMasterId id="2147483801" r:id="rId6"/>
  </p:sldMasterIdLst>
  <p:notesMasterIdLst>
    <p:notesMasterId r:id="rId18"/>
  </p:notesMasterIdLst>
  <p:handoutMasterIdLst>
    <p:handoutMasterId r:id="rId19"/>
  </p:handoutMasterIdLst>
  <p:sldIdLst>
    <p:sldId id="297" r:id="rId7"/>
    <p:sldId id="723" r:id="rId8"/>
    <p:sldId id="702" r:id="rId9"/>
    <p:sldId id="703" r:id="rId10"/>
    <p:sldId id="704" r:id="rId11"/>
    <p:sldId id="717" r:id="rId12"/>
    <p:sldId id="718" r:id="rId13"/>
    <p:sldId id="719" r:id="rId14"/>
    <p:sldId id="720" r:id="rId15"/>
    <p:sldId id="721" r:id="rId16"/>
    <p:sldId id="722" r:id="rId17"/>
  </p:sldIdLst>
  <p:sldSz cx="30276800" cy="21386800"/>
  <p:notesSz cx="9309100" cy="7053263"/>
  <p:defaultTextStyle>
    <a:lvl1pPr marL="0" algn="l" defTabSz="1653220" rtl="0" eaLnBrk="1" latinLnBrk="0" hangingPunct="1">
      <a:defRPr sz="6508" kern="1200">
        <a:solidFill>
          <a:schemeClr val="tx1"/>
        </a:solidFill>
        <a:latin typeface="+mn-lt"/>
        <a:ea typeface="+mn-ea"/>
        <a:cs typeface="+mn-cs"/>
      </a:defRPr>
    </a:lvl1pPr>
    <a:lvl2pPr marL="1653220" algn="l" defTabSz="1653220" rtl="0" eaLnBrk="1" latinLnBrk="0" hangingPunct="1">
      <a:defRPr sz="6508" kern="1200">
        <a:solidFill>
          <a:schemeClr val="tx1"/>
        </a:solidFill>
        <a:latin typeface="+mn-lt"/>
        <a:ea typeface="+mn-ea"/>
        <a:cs typeface="+mn-cs"/>
      </a:defRPr>
    </a:lvl2pPr>
    <a:lvl3pPr marL="3306438" algn="l" defTabSz="1653220" rtl="0" eaLnBrk="1" latinLnBrk="0" hangingPunct="1">
      <a:defRPr sz="6508" kern="1200">
        <a:solidFill>
          <a:schemeClr val="tx1"/>
        </a:solidFill>
        <a:latin typeface="+mn-lt"/>
        <a:ea typeface="+mn-ea"/>
        <a:cs typeface="+mn-cs"/>
      </a:defRPr>
    </a:lvl3pPr>
    <a:lvl4pPr marL="4959658" algn="l" defTabSz="1653220" rtl="0" eaLnBrk="1" latinLnBrk="0" hangingPunct="1">
      <a:defRPr sz="6508" kern="1200">
        <a:solidFill>
          <a:schemeClr val="tx1"/>
        </a:solidFill>
        <a:latin typeface="+mn-lt"/>
        <a:ea typeface="+mn-ea"/>
        <a:cs typeface="+mn-cs"/>
      </a:defRPr>
    </a:lvl4pPr>
    <a:lvl5pPr marL="6612876" algn="l" defTabSz="1653220" rtl="0" eaLnBrk="1" latinLnBrk="0" hangingPunct="1">
      <a:defRPr sz="6508" kern="1200">
        <a:solidFill>
          <a:schemeClr val="tx1"/>
        </a:solidFill>
        <a:latin typeface="+mn-lt"/>
        <a:ea typeface="+mn-ea"/>
        <a:cs typeface="+mn-cs"/>
      </a:defRPr>
    </a:lvl5pPr>
    <a:lvl6pPr marL="8266096" algn="l" defTabSz="1653220" rtl="0" eaLnBrk="1" latinLnBrk="0" hangingPunct="1">
      <a:defRPr sz="6508" kern="1200">
        <a:solidFill>
          <a:schemeClr val="tx1"/>
        </a:solidFill>
        <a:latin typeface="+mn-lt"/>
        <a:ea typeface="+mn-ea"/>
        <a:cs typeface="+mn-cs"/>
      </a:defRPr>
    </a:lvl6pPr>
    <a:lvl7pPr marL="9919316" algn="l" defTabSz="1653220" rtl="0" eaLnBrk="1" latinLnBrk="0" hangingPunct="1">
      <a:defRPr sz="6508" kern="1200">
        <a:solidFill>
          <a:schemeClr val="tx1"/>
        </a:solidFill>
        <a:latin typeface="+mn-lt"/>
        <a:ea typeface="+mn-ea"/>
        <a:cs typeface="+mn-cs"/>
      </a:defRPr>
    </a:lvl7pPr>
    <a:lvl8pPr marL="11572533" algn="l" defTabSz="1653220" rtl="0" eaLnBrk="1" latinLnBrk="0" hangingPunct="1">
      <a:defRPr sz="6508" kern="1200">
        <a:solidFill>
          <a:schemeClr val="tx1"/>
        </a:solidFill>
        <a:latin typeface="+mn-lt"/>
        <a:ea typeface="+mn-ea"/>
        <a:cs typeface="+mn-cs"/>
      </a:defRPr>
    </a:lvl8pPr>
    <a:lvl9pPr marL="13225753" algn="l" defTabSz="1653220" rtl="0" eaLnBrk="1" latinLnBrk="0" hangingPunct="1">
      <a:defRPr sz="650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70DBE3A-7FAA-461D-980B-DCA7DB3F2687}">
          <p14:sldIdLst>
            <p14:sldId id="297"/>
            <p14:sldId id="723"/>
            <p14:sldId id="702"/>
            <p14:sldId id="703"/>
            <p14:sldId id="704"/>
            <p14:sldId id="717"/>
            <p14:sldId id="718"/>
            <p14:sldId id="719"/>
            <p14:sldId id="720"/>
            <p14:sldId id="721"/>
            <p14:sldId id="72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736">
          <p15:clr>
            <a:srgbClr val="A4A3A4"/>
          </p15:clr>
        </p15:guide>
        <p15:guide id="2" pos="95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AGPC" initials="I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BB51"/>
    <a:srgbClr val="00323A"/>
    <a:srgbClr val="387A4C"/>
    <a:srgbClr val="2E4D55"/>
    <a:srgbClr val="F3713E"/>
    <a:srgbClr val="009656"/>
    <a:srgbClr val="00A398"/>
    <a:srgbClr val="63BC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93" autoAdjust="0"/>
    <p:restoredTop sz="94068" autoAdjust="0"/>
  </p:normalViewPr>
  <p:slideViewPr>
    <p:cSldViewPr snapToGrid="0" snapToObjects="1">
      <p:cViewPr varScale="1">
        <p:scale>
          <a:sx n="34" d="100"/>
          <a:sy n="34" d="100"/>
        </p:scale>
        <p:origin x="1350" y="108"/>
      </p:cViewPr>
      <p:guideLst>
        <p:guide orient="horz" pos="6736"/>
        <p:guide pos="9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6" d="100"/>
          <a:sy n="86" d="100"/>
        </p:scale>
        <p:origin x="381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stor Domuschiev" userId="b93fae2b03039b20" providerId="LiveId" clId="{52A54D6F-EFC1-4A39-8BAD-82B0204070B3}"/>
    <pc:docChg chg="custSel addSld delSld modSld modSection">
      <pc:chgData name="Nestor Domuschiev" userId="b93fae2b03039b20" providerId="LiveId" clId="{52A54D6F-EFC1-4A39-8BAD-82B0204070B3}" dt="2023-09-24T14:33:09.048" v="118"/>
      <pc:docMkLst>
        <pc:docMk/>
      </pc:docMkLst>
      <pc:sldChg chg="modSp add del mod">
        <pc:chgData name="Nestor Domuschiev" userId="b93fae2b03039b20" providerId="LiveId" clId="{52A54D6F-EFC1-4A39-8BAD-82B0204070B3}" dt="2023-09-24T14:32:48.068" v="115" actId="47"/>
        <pc:sldMkLst>
          <pc:docMk/>
          <pc:sldMk cId="3560074401" sldId="262"/>
        </pc:sldMkLst>
        <pc:spChg chg="mod">
          <ac:chgData name="Nestor Domuschiev" userId="b93fae2b03039b20" providerId="LiveId" clId="{52A54D6F-EFC1-4A39-8BAD-82B0204070B3}" dt="2023-09-24T14:23:18.884" v="48" actId="403"/>
          <ac:spMkLst>
            <pc:docMk/>
            <pc:sldMk cId="3560074401" sldId="262"/>
            <ac:spMk id="2" creationId="{87BCA541-4D4D-E3D7-01C2-45432E5A5032}"/>
          </ac:spMkLst>
        </pc:spChg>
      </pc:sldChg>
      <pc:sldChg chg="modSp mod">
        <pc:chgData name="Nestor Domuschiev" userId="b93fae2b03039b20" providerId="LiveId" clId="{52A54D6F-EFC1-4A39-8BAD-82B0204070B3}" dt="2023-09-24T14:17:39.863" v="27" actId="20577"/>
        <pc:sldMkLst>
          <pc:docMk/>
          <pc:sldMk cId="2680814758" sldId="268"/>
        </pc:sldMkLst>
        <pc:spChg chg="mod">
          <ac:chgData name="Nestor Domuschiev" userId="b93fae2b03039b20" providerId="LiveId" clId="{52A54D6F-EFC1-4A39-8BAD-82B0204070B3}" dt="2023-09-24T14:17:39.863" v="27" actId="20577"/>
          <ac:spMkLst>
            <pc:docMk/>
            <pc:sldMk cId="2680814758" sldId="268"/>
            <ac:spMk id="3" creationId="{2C0FC2E7-D721-68D0-105A-A484960E644E}"/>
          </ac:spMkLst>
        </pc:spChg>
      </pc:sldChg>
      <pc:sldChg chg="modSp add del mod">
        <pc:chgData name="Nestor Domuschiev" userId="b93fae2b03039b20" providerId="LiveId" clId="{52A54D6F-EFC1-4A39-8BAD-82B0204070B3}" dt="2023-09-24T14:28:17.785" v="114"/>
        <pc:sldMkLst>
          <pc:docMk/>
          <pc:sldMk cId="701445722" sldId="273"/>
        </pc:sldMkLst>
        <pc:spChg chg="mod">
          <ac:chgData name="Nestor Domuschiev" userId="b93fae2b03039b20" providerId="LiveId" clId="{52A54D6F-EFC1-4A39-8BAD-82B0204070B3}" dt="2023-09-24T14:28:17.785" v="114"/>
          <ac:spMkLst>
            <pc:docMk/>
            <pc:sldMk cId="701445722" sldId="273"/>
            <ac:spMk id="2" creationId="{E6506742-6BD2-EA0D-FAE5-C177C06D2900}"/>
          </ac:spMkLst>
        </pc:spChg>
        <pc:spChg chg="mod">
          <ac:chgData name="Nestor Domuschiev" userId="b93fae2b03039b20" providerId="LiveId" clId="{52A54D6F-EFC1-4A39-8BAD-82B0204070B3}" dt="2023-09-24T14:27:35.947" v="112" actId="1076"/>
          <ac:spMkLst>
            <pc:docMk/>
            <pc:sldMk cId="701445722" sldId="273"/>
            <ac:spMk id="3" creationId="{B26F386F-451E-97FB-1D91-93A33DBA8F14}"/>
          </ac:spMkLst>
        </pc:spChg>
      </pc:sldChg>
      <pc:sldChg chg="modSp add mod">
        <pc:chgData name="Nestor Domuschiev" userId="b93fae2b03039b20" providerId="LiveId" clId="{52A54D6F-EFC1-4A39-8BAD-82B0204070B3}" dt="2023-09-24T14:20:50.624" v="36" actId="1076"/>
        <pc:sldMkLst>
          <pc:docMk/>
          <pc:sldMk cId="0" sldId="276"/>
        </pc:sldMkLst>
        <pc:spChg chg="mod">
          <ac:chgData name="Nestor Domuschiev" userId="b93fae2b03039b20" providerId="LiveId" clId="{52A54D6F-EFC1-4A39-8BAD-82B0204070B3}" dt="2023-09-24T14:20:50.624" v="36" actId="1076"/>
          <ac:spMkLst>
            <pc:docMk/>
            <pc:sldMk cId="0" sldId="276"/>
            <ac:spMk id="51" creationId="{F8BBE400-4543-065E-73A0-D43A60FC1C59}"/>
          </ac:spMkLst>
        </pc:spChg>
      </pc:sldChg>
      <pc:sldChg chg="add del">
        <pc:chgData name="Nestor Domuschiev" userId="b93fae2b03039b20" providerId="LiveId" clId="{52A54D6F-EFC1-4A39-8BAD-82B0204070B3}" dt="2023-09-24T14:33:09.048" v="118"/>
        <pc:sldMkLst>
          <pc:docMk/>
          <pc:sldMk cId="0" sldId="282"/>
        </pc:sldMkLst>
      </pc:sldChg>
      <pc:sldChg chg="add del">
        <pc:chgData name="Nestor Domuschiev" userId="b93fae2b03039b20" providerId="LiveId" clId="{52A54D6F-EFC1-4A39-8BAD-82B0204070B3}" dt="2023-09-24T14:26:42.467" v="99" actId="47"/>
        <pc:sldMkLst>
          <pc:docMk/>
          <pc:sldMk cId="587798790" sldId="282"/>
        </pc:sldMkLst>
      </pc:sldChg>
      <pc:sldChg chg="modSp add mod">
        <pc:chgData name="Nestor Domuschiev" userId="b93fae2b03039b20" providerId="LiveId" clId="{52A54D6F-EFC1-4A39-8BAD-82B0204070B3}" dt="2023-09-24T14:20:44.950" v="35" actId="1076"/>
        <pc:sldMkLst>
          <pc:docMk/>
          <pc:sldMk cId="13653257" sldId="285"/>
        </pc:sldMkLst>
        <pc:spChg chg="mod">
          <ac:chgData name="Nestor Domuschiev" userId="b93fae2b03039b20" providerId="LiveId" clId="{52A54D6F-EFC1-4A39-8BAD-82B0204070B3}" dt="2023-09-24T14:20:31.024" v="34"/>
          <ac:spMkLst>
            <pc:docMk/>
            <pc:sldMk cId="13653257" sldId="285"/>
            <ac:spMk id="2" creationId="{DE9ECF8E-B4FC-4AF6-F7E4-E7E33D4F8897}"/>
          </ac:spMkLst>
        </pc:spChg>
        <pc:spChg chg="mod">
          <ac:chgData name="Nestor Domuschiev" userId="b93fae2b03039b20" providerId="LiveId" clId="{52A54D6F-EFC1-4A39-8BAD-82B0204070B3}" dt="2023-09-24T14:20:31.024" v="34"/>
          <ac:spMkLst>
            <pc:docMk/>
            <pc:sldMk cId="13653257" sldId="285"/>
            <ac:spMk id="3" creationId="{4AB4194D-C957-CC93-5388-9A34285FCB04}"/>
          </ac:spMkLst>
        </pc:spChg>
        <pc:spChg chg="mod">
          <ac:chgData name="Nestor Domuschiev" userId="b93fae2b03039b20" providerId="LiveId" clId="{52A54D6F-EFC1-4A39-8BAD-82B0204070B3}" dt="2023-09-24T14:20:44.950" v="35" actId="1076"/>
          <ac:spMkLst>
            <pc:docMk/>
            <pc:sldMk cId="13653257" sldId="285"/>
            <ac:spMk id="40" creationId="{FF7EF2E2-90A8-55C8-72CB-93E7997A0AC3}"/>
          </ac:spMkLst>
        </pc:spChg>
      </pc:sldChg>
      <pc:sldChg chg="modSp add mod">
        <pc:chgData name="Nestor Domuschiev" userId="b93fae2b03039b20" providerId="LiveId" clId="{52A54D6F-EFC1-4A39-8BAD-82B0204070B3}" dt="2023-09-24T14:20:57.926" v="37" actId="1076"/>
        <pc:sldMkLst>
          <pc:docMk/>
          <pc:sldMk cId="238333335" sldId="289"/>
        </pc:sldMkLst>
        <pc:spChg chg="mod">
          <ac:chgData name="Nestor Domuschiev" userId="b93fae2b03039b20" providerId="LiveId" clId="{52A54D6F-EFC1-4A39-8BAD-82B0204070B3}" dt="2023-09-24T14:20:57.926" v="37" actId="1076"/>
          <ac:spMkLst>
            <pc:docMk/>
            <pc:sldMk cId="238333335" sldId="289"/>
            <ac:spMk id="2" creationId="{60F85CFB-9558-AF3A-1732-E35F6B3FA1C5}"/>
          </ac:spMkLst>
        </pc:spChg>
      </pc:sldChg>
      <pc:sldChg chg="modSp add mod">
        <pc:chgData name="Nestor Domuschiev" userId="b93fae2b03039b20" providerId="LiveId" clId="{52A54D6F-EFC1-4A39-8BAD-82B0204070B3}" dt="2023-09-24T14:20:06.659" v="33" actId="1076"/>
        <pc:sldMkLst>
          <pc:docMk/>
          <pc:sldMk cId="360856255" sldId="701"/>
        </pc:sldMkLst>
        <pc:spChg chg="mod">
          <ac:chgData name="Nestor Domuschiev" userId="b93fae2b03039b20" providerId="LiveId" clId="{52A54D6F-EFC1-4A39-8BAD-82B0204070B3}" dt="2023-09-24T14:20:06.659" v="33" actId="1076"/>
          <ac:spMkLst>
            <pc:docMk/>
            <pc:sldMk cId="360856255" sldId="701"/>
            <ac:spMk id="19" creationId="{09D8B5B1-23E2-B4E5-12C3-A1150A7C96CF}"/>
          </ac:spMkLst>
        </pc:spChg>
        <pc:picChg chg="mod">
          <ac:chgData name="Nestor Domuschiev" userId="b93fae2b03039b20" providerId="LiveId" clId="{52A54D6F-EFC1-4A39-8BAD-82B0204070B3}" dt="2023-09-24T14:20:02.367" v="32" actId="1076"/>
          <ac:picMkLst>
            <pc:docMk/>
            <pc:sldMk cId="360856255" sldId="701"/>
            <ac:picMk id="22" creationId="{27EF895D-9C25-998C-584A-CD330354998E}"/>
          </ac:picMkLst>
        </pc:picChg>
        <pc:picChg chg="mod">
          <ac:chgData name="Nestor Domuschiev" userId="b93fae2b03039b20" providerId="LiveId" clId="{52A54D6F-EFC1-4A39-8BAD-82B0204070B3}" dt="2023-09-24T14:19:52.355" v="31" actId="1076"/>
          <ac:picMkLst>
            <pc:docMk/>
            <pc:sldMk cId="360856255" sldId="701"/>
            <ac:picMk id="23" creationId="{337FF1E3-7954-DD68-A455-DB7599754FB5}"/>
          </ac:picMkLst>
        </pc:picChg>
      </pc:sldChg>
      <pc:sldChg chg="add del">
        <pc:chgData name="Nestor Domuschiev" userId="b93fae2b03039b20" providerId="LiveId" clId="{52A54D6F-EFC1-4A39-8BAD-82B0204070B3}" dt="2023-09-24T14:22:42.423" v="39"/>
        <pc:sldMkLst>
          <pc:docMk/>
          <pc:sldMk cId="0" sldId="702"/>
        </pc:sldMkLst>
      </pc:sldChg>
      <pc:sldChg chg="add del">
        <pc:chgData name="Nestor Domuschiev" userId="b93fae2b03039b20" providerId="LiveId" clId="{52A54D6F-EFC1-4A39-8BAD-82B0204070B3}" dt="2023-09-24T14:23:48.407" v="50"/>
        <pc:sldMkLst>
          <pc:docMk/>
          <pc:sldMk cId="1209993230" sldId="702"/>
        </pc:sldMkLst>
      </pc:sldChg>
      <pc:sldChg chg="add del">
        <pc:chgData name="Nestor Domuschiev" userId="b93fae2b03039b20" providerId="LiveId" clId="{52A54D6F-EFC1-4A39-8BAD-82B0204070B3}" dt="2023-09-24T14:26:39.600" v="98" actId="47"/>
        <pc:sldMkLst>
          <pc:docMk/>
          <pc:sldMk cId="1912921752" sldId="702"/>
        </pc:sldMkLst>
      </pc:sldChg>
      <pc:sldChg chg="modSp add del">
        <pc:chgData name="Nestor Domuschiev" userId="b93fae2b03039b20" providerId="LiveId" clId="{52A54D6F-EFC1-4A39-8BAD-82B0204070B3}" dt="2023-09-24T14:22:42.423" v="39"/>
        <pc:sldMkLst>
          <pc:docMk/>
          <pc:sldMk cId="3914915180" sldId="703"/>
        </pc:sldMkLst>
        <pc:spChg chg="mod">
          <ac:chgData name="Nestor Domuschiev" userId="b93fae2b03039b20" providerId="LiveId" clId="{52A54D6F-EFC1-4A39-8BAD-82B0204070B3}" dt="2023-09-24T14:22:38.898" v="38"/>
          <ac:spMkLst>
            <pc:docMk/>
            <pc:sldMk cId="3914915180" sldId="703"/>
            <ac:spMk id="2" creationId="{DE9ECF8E-B4FC-4AF6-F7E4-E7E33D4F8897}"/>
          </ac:spMkLst>
        </pc:spChg>
        <pc:spChg chg="mod">
          <ac:chgData name="Nestor Domuschiev" userId="b93fae2b03039b20" providerId="LiveId" clId="{52A54D6F-EFC1-4A39-8BAD-82B0204070B3}" dt="2023-09-24T14:22:38.898" v="38"/>
          <ac:spMkLst>
            <pc:docMk/>
            <pc:sldMk cId="3914915180" sldId="703"/>
            <ac:spMk id="3" creationId="{4AB4194D-C957-CC93-5388-9A34285FCB04}"/>
          </ac:spMkLst>
        </pc:spChg>
      </pc:sldChg>
      <pc:sldChg chg="add del">
        <pc:chgData name="Nestor Domuschiev" userId="b93fae2b03039b20" providerId="LiveId" clId="{52A54D6F-EFC1-4A39-8BAD-82B0204070B3}" dt="2023-09-24T14:22:42.423" v="39"/>
        <pc:sldMkLst>
          <pc:docMk/>
          <pc:sldMk cId="3508629412" sldId="704"/>
        </pc:sldMkLst>
      </pc:sldChg>
      <pc:sldMasterChg chg="delSldLayout">
        <pc:chgData name="Nestor Domuschiev" userId="b93fae2b03039b20" providerId="LiveId" clId="{52A54D6F-EFC1-4A39-8BAD-82B0204070B3}" dt="2023-09-24T14:32:48.068" v="115" actId="47"/>
        <pc:sldMasterMkLst>
          <pc:docMk/>
          <pc:sldMasterMk cId="4138123420" sldId="2147483786"/>
        </pc:sldMasterMkLst>
        <pc:sldLayoutChg chg="del">
          <pc:chgData name="Nestor Domuschiev" userId="b93fae2b03039b20" providerId="LiveId" clId="{52A54D6F-EFC1-4A39-8BAD-82B0204070B3}" dt="2023-09-24T14:32:48.068" v="115" actId="47"/>
          <pc:sldLayoutMkLst>
            <pc:docMk/>
            <pc:sldMasterMk cId="4138123420" sldId="2147483786"/>
            <pc:sldLayoutMk cId="587203954" sldId="2147483793"/>
          </pc:sldLayoutMkLst>
        </pc:sldLayoutChg>
      </pc:sldMasterChg>
    </pc:docChg>
  </pc:docChgLst>
  <pc:docChgLst>
    <pc:chgData name="Nestor Domuschiev" userId="b93fae2b03039b20" providerId="LiveId" clId="{24F11C5C-B48E-42F3-9322-00ED15E8909A}"/>
    <pc:docChg chg="modSld">
      <pc:chgData name="Nestor Domuschiev" userId="b93fae2b03039b20" providerId="LiveId" clId="{24F11C5C-B48E-42F3-9322-00ED15E8909A}" dt="2023-09-19T13:20:58.296" v="0"/>
      <pc:docMkLst>
        <pc:docMk/>
      </pc:docMkLst>
      <pc:sldChg chg="modSp">
        <pc:chgData name="Nestor Domuschiev" userId="b93fae2b03039b20" providerId="LiveId" clId="{24F11C5C-B48E-42F3-9322-00ED15E8909A}" dt="2023-09-19T13:20:58.296" v="0"/>
        <pc:sldMkLst>
          <pc:docMk/>
          <pc:sldMk cId="3913310699" sldId="297"/>
        </pc:sldMkLst>
        <pc:spChg chg="mod">
          <ac:chgData name="Nestor Domuschiev" userId="b93fae2b03039b20" providerId="LiveId" clId="{24F11C5C-B48E-42F3-9322-00ED15E8909A}" dt="2023-09-19T13:20:58.296" v="0"/>
          <ac:spMkLst>
            <pc:docMk/>
            <pc:sldMk cId="3913310699" sldId="297"/>
            <ac:spMk id="6" creationId="{D8161DF0-06A3-214E-8179-B94942A8DC1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xmlns="" id="{03977726-5037-8A46-961A-D764A5B8AF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3888"/>
          </a:xfrm>
          <a:prstGeom prst="rect">
            <a:avLst/>
          </a:prstGeom>
        </p:spPr>
        <p:txBody>
          <a:bodyPr vert="horz" lIns="93478" tIns="46739" rIns="93478" bIns="46739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396C445E-4DA5-A34D-ADA6-38D0696439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73003" y="0"/>
            <a:ext cx="4033943" cy="353888"/>
          </a:xfrm>
          <a:prstGeom prst="rect">
            <a:avLst/>
          </a:prstGeom>
        </p:spPr>
        <p:txBody>
          <a:bodyPr vert="horz" lIns="93478" tIns="46739" rIns="93478" bIns="46739" rtlCol="0"/>
          <a:lstStyle>
            <a:lvl1pPr algn="r">
              <a:defRPr sz="1200"/>
            </a:lvl1pPr>
          </a:lstStyle>
          <a:p>
            <a:fld id="{74D07D6A-5174-4A43-A175-BD342A632427}" type="datetimeFigureOut">
              <a:rPr lang="es-ES" smtClean="0"/>
              <a:t>28/11/2023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35FA58D6-3235-2345-8D90-67C5DFB147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699376"/>
            <a:ext cx="4033943" cy="353888"/>
          </a:xfrm>
          <a:prstGeom prst="rect">
            <a:avLst/>
          </a:prstGeom>
        </p:spPr>
        <p:txBody>
          <a:bodyPr vert="horz" lIns="93478" tIns="46739" rIns="93478" bIns="46739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2210387B-FE33-5F48-B4EF-A016CB4A55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73003" y="6699376"/>
            <a:ext cx="4033943" cy="353888"/>
          </a:xfrm>
          <a:prstGeom prst="rect">
            <a:avLst/>
          </a:prstGeom>
        </p:spPr>
        <p:txBody>
          <a:bodyPr vert="horz" lIns="93478" tIns="46739" rIns="93478" bIns="46739" rtlCol="0" anchor="b"/>
          <a:lstStyle>
            <a:lvl1pPr algn="r">
              <a:defRPr sz="1200"/>
            </a:lvl1pPr>
          </a:lstStyle>
          <a:p>
            <a:fld id="{3ABD5778-0B36-C44C-9676-07B2F5FC2D9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49974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3888"/>
          </a:xfrm>
          <a:prstGeom prst="rect">
            <a:avLst/>
          </a:prstGeom>
        </p:spPr>
        <p:txBody>
          <a:bodyPr vert="horz" lIns="93478" tIns="46739" rIns="93478" bIns="46739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73003" y="0"/>
            <a:ext cx="4033943" cy="353888"/>
          </a:xfrm>
          <a:prstGeom prst="rect">
            <a:avLst/>
          </a:prstGeom>
        </p:spPr>
        <p:txBody>
          <a:bodyPr vert="horz" lIns="93478" tIns="46739" rIns="93478" bIns="46739"/>
          <a:lstStyle>
            <a:lvl1pPr algn="r">
              <a:defRPr sz="1200"/>
            </a:lvl1pPr>
          </a:lstStyle>
          <a:p>
            <a:fld id="{CC16E684-E1F5-A54D-A4DA-3EA4A0B17B8B}" type="datetimeFigureOut">
              <a:rPr lang="es-ES" smtClean="0"/>
              <a:t>28/11/2023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68625" y="881063"/>
            <a:ext cx="3371850" cy="2381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78" tIns="46739" rIns="93478" bIns="46739" anchor="ctr"/>
          <a:lstStyle/>
          <a:p>
            <a:endParaRPr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30911" y="3394383"/>
            <a:ext cx="7447279" cy="2777222"/>
          </a:xfrm>
          <a:prstGeom prst="rect">
            <a:avLst/>
          </a:prstGeom>
        </p:spPr>
        <p:txBody>
          <a:bodyPr vert="horz" lIns="93478" tIns="46739" rIns="93478" bIns="46739"/>
          <a:lstStyle/>
          <a:p>
            <a:pPr lvl="0"/>
            <a:r>
              <a:t>Haga clic para modificar los estilos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Куарто нивел</a:t>
            </a:r>
          </a:p>
          <a:p>
            <a:pPr lvl="4"/>
            <a:r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699376"/>
            <a:ext cx="4033943" cy="353888"/>
          </a:xfrm>
          <a:prstGeom prst="rect">
            <a:avLst/>
          </a:prstGeom>
        </p:spPr>
        <p:txBody>
          <a:bodyPr vert="horz" lIns="93478" tIns="46739" rIns="93478" bIns="46739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73003" y="6699376"/>
            <a:ext cx="4033943" cy="353888"/>
          </a:xfrm>
          <a:prstGeom prst="rect">
            <a:avLst/>
          </a:prstGeom>
        </p:spPr>
        <p:txBody>
          <a:bodyPr vert="horz" lIns="93478" tIns="46739" rIns="93478" bIns="46739" anchor="b"/>
          <a:lstStyle>
            <a:lvl1pPr algn="r">
              <a:defRPr sz="1200"/>
            </a:lvl1pPr>
          </a:lstStyle>
          <a:p>
            <a:fld id="{2BBB651F-4F3F-C049-AC9D-9C2B3781CA2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964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247982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1pPr>
    <a:lvl2pPr marL="1239914" algn="l" defTabSz="247982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2pPr>
    <a:lvl3pPr marL="2479828" algn="l" defTabSz="247982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3pPr>
    <a:lvl4pPr marL="3719744" algn="l" defTabSz="247982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4pPr>
    <a:lvl5pPr marL="4959658" algn="l" defTabSz="247982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5pPr>
    <a:lvl6pPr marL="6199572" algn="l" defTabSz="247982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6pPr>
    <a:lvl7pPr marL="7439486" algn="l" defTabSz="247982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7pPr>
    <a:lvl8pPr marL="8679399" algn="l" defTabSz="247982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8pPr>
    <a:lvl9pPr marL="9919316" algn="l" defTabSz="247982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xmlns="" id="{4DDB2B83-0AFE-E33D-84E6-5BD9C46951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8302873" y="19288274"/>
            <a:ext cx="1432559" cy="1068246"/>
          </a:xfrm>
        </p:spPr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69C58234-5095-2C26-78E9-C8FA10C754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64923" y="5348544"/>
            <a:ext cx="15211989" cy="7448764"/>
          </a:xfrm>
          <a:prstGeom prst="rect">
            <a:avLst/>
          </a:prstGeom>
        </p:spPr>
        <p:txBody>
          <a:bodyPr/>
          <a:lstStyle>
            <a:lvl1pPr marL="2138667" indent="-712889">
              <a:defRPr/>
            </a:lvl1pPr>
            <a:lvl2pPr marL="1425778" indent="0">
              <a:buNone/>
              <a:defRPr lang="en-US" sz="4990" kern="12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</a:defRPr>
            </a:lvl2pPr>
          </a:lstStyle>
          <a:p>
            <a:pPr marL="2138667" lvl="1" indent="-712889" algn="l" defTabSz="2851556" rtl="0" eaLnBrk="1" latinLnBrk="0" hangingPunct="1">
              <a:lnSpc>
                <a:spcPct val="90000"/>
              </a:lnSpc>
              <a:spcBef>
                <a:spcPts val="1559"/>
              </a:spcBef>
              <a:buFont typeface="Arial" panose="020B0604020202020204" pitchFamily="34" charset="0"/>
              <a:buChar char="•"/>
            </a:pPr>
            <a:r>
              <a:rPr lang="en-US" dirty="0"/>
              <a:t>Click to edit text styles</a:t>
            </a:r>
          </a:p>
          <a:p>
            <a:pPr marL="2138667" lvl="1" indent="-712889" algn="l" defTabSz="2851556" rtl="0" eaLnBrk="1" latinLnBrk="0" hangingPunct="1">
              <a:lnSpc>
                <a:spcPct val="90000"/>
              </a:lnSpc>
              <a:spcBef>
                <a:spcPts val="1559"/>
              </a:spcBef>
              <a:buFont typeface="Arial" panose="020B0604020202020204" pitchFamily="34" charset="0"/>
              <a:buChar char="•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5">
            <a:extLst>
              <a:ext uri="{FF2B5EF4-FFF2-40B4-BE49-F238E27FC236}">
                <a16:creationId xmlns:a16="http://schemas.microsoft.com/office/drawing/2014/main" xmlns="" id="{FA7B2E35-454F-BFFA-67EB-06776A4843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4636" y="305854"/>
            <a:ext cx="26113740" cy="4132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4200956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8302873" y="19822399"/>
            <a:ext cx="1432559" cy="1068246"/>
          </a:xfrm>
          <a:prstGeom prst="rect">
            <a:avLst/>
          </a:prstGeom>
        </p:spPr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  <p:sp>
        <p:nvSpPr>
          <p:cNvPr id="8" name="Redondear rectángulo de esquina diagonal 7">
            <a:extLst>
              <a:ext uri="{FF2B5EF4-FFF2-40B4-BE49-F238E27FC236}">
                <a16:creationId xmlns:a16="http://schemas.microsoft.com/office/drawing/2014/main" xmlns="" id="{AA87E967-AEAA-654F-89AD-E622558F7631}"/>
              </a:ext>
            </a:extLst>
          </p:cNvPr>
          <p:cNvSpPr/>
          <p:nvPr userDrawn="1"/>
        </p:nvSpPr>
        <p:spPr>
          <a:xfrm>
            <a:off x="541376" y="705031"/>
            <a:ext cx="29113848" cy="3248149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8801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68195778-E2D1-8A41-A147-9B8A6C7895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43079" y="1183436"/>
            <a:ext cx="1891827" cy="220328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4C3F6A84-972A-0947-B3BE-F8E50D7E03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023478" y="1942879"/>
            <a:ext cx="3872971" cy="772453"/>
          </a:xfrm>
          <a:prstGeom prst="rect">
            <a:avLst/>
          </a:prstGeom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xmlns="" id="{6188622F-44ED-5AE9-321A-96FC309EC2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64923" y="5348544"/>
            <a:ext cx="15211989" cy="7448764"/>
          </a:xfrm>
          <a:prstGeom prst="rect">
            <a:avLst/>
          </a:prstGeom>
        </p:spPr>
        <p:txBody>
          <a:bodyPr/>
          <a:lstStyle>
            <a:lvl1pPr>
              <a:defRPr lang="en-US" sz="4990" kern="1200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</a:defRPr>
            </a:lvl1pPr>
          </a:lstStyle>
          <a:p>
            <a:pPr lvl="0"/>
            <a:r>
              <a:rPr lang="en-US" dirty="0"/>
              <a:t>Click to edit text </a:t>
            </a:r>
          </a:p>
          <a:p>
            <a:pPr lvl="0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Placeholder 5">
            <a:extLst>
              <a:ext uri="{FF2B5EF4-FFF2-40B4-BE49-F238E27FC236}">
                <a16:creationId xmlns:a16="http://schemas.microsoft.com/office/drawing/2014/main" xmlns="" id="{CAA2ADF4-4C47-016B-AF1B-516CEE459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4636" y="305854"/>
            <a:ext cx="26113740" cy="4132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546697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74D7B02-C520-EA4A-862C-CED3B0D6BFA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940900" y="5299671"/>
            <a:ext cx="12804563" cy="16460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s-ES" sz="6237" b="1" kern="1200" dirty="0">
                <a:solidFill>
                  <a:srgbClr val="00A398"/>
                </a:solidFill>
                <a:latin typeface="DIN" panose="02000504040000020003" pitchFamily="2" charset="0"/>
                <a:ea typeface="+mj-ea"/>
                <a:cs typeface="+mj-cs"/>
              </a:defRPr>
            </a:lvl1pPr>
          </a:lstStyle>
          <a:p>
            <a:r>
              <a:rPr lang="en-US" noProof="0"/>
              <a:t>Click to add title</a:t>
            </a:r>
          </a:p>
          <a:p>
            <a:endParaRPr lang="en-US" noProof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3F9CF140-1F6A-CA46-BB40-E9A5B39DDF3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390707" y="5693248"/>
            <a:ext cx="12804563" cy="16460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s-ES" sz="6237" b="1" kern="1200" dirty="0">
                <a:solidFill>
                  <a:srgbClr val="00A398"/>
                </a:solidFill>
                <a:latin typeface="DIN" panose="02000504040000020003" pitchFamily="2" charset="0"/>
                <a:ea typeface="+mj-ea"/>
                <a:cs typeface="+mj-cs"/>
              </a:defRPr>
            </a:lvl1pPr>
          </a:lstStyle>
          <a:p>
            <a:r>
              <a:rPr lang="en-US" noProof="0"/>
              <a:t>Click to add title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45C51639-E1CB-2A18-26B7-20E32526CC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081530" y="8198273"/>
            <a:ext cx="12804563" cy="998050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xmlns="" id="{867D0C8E-3F1A-2566-58EE-6BB6442BE8D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390707" y="8198273"/>
            <a:ext cx="12804563" cy="998050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Title Placeholder 5">
            <a:extLst>
              <a:ext uri="{FF2B5EF4-FFF2-40B4-BE49-F238E27FC236}">
                <a16:creationId xmlns:a16="http://schemas.microsoft.com/office/drawing/2014/main" xmlns="" id="{FF1851A9-CE3A-BF26-8501-568EF94342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4636" y="305854"/>
            <a:ext cx="26113740" cy="4132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738109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3F262766-B99A-0A42-BAC1-22E39CC490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4084284" y="4977169"/>
            <a:ext cx="14026874" cy="136538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484"/>
            </a:lvl1pPr>
            <a:lvl2pPr marL="1069334" indent="0">
              <a:buNone/>
              <a:defRPr sz="6549"/>
            </a:lvl2pPr>
            <a:lvl3pPr marL="2138667" indent="0">
              <a:buNone/>
              <a:defRPr sz="5613"/>
            </a:lvl3pPr>
            <a:lvl4pPr marL="3208001" indent="0">
              <a:buNone/>
              <a:defRPr sz="4678"/>
            </a:lvl4pPr>
            <a:lvl5pPr marL="4277335" indent="0">
              <a:buNone/>
              <a:defRPr sz="4678"/>
            </a:lvl5pPr>
            <a:lvl6pPr marL="5346668" indent="0">
              <a:buNone/>
              <a:defRPr sz="4678"/>
            </a:lvl6pPr>
            <a:lvl7pPr marL="6416002" indent="0">
              <a:buNone/>
              <a:defRPr sz="4678"/>
            </a:lvl7pPr>
            <a:lvl8pPr marL="7485336" indent="0">
              <a:buNone/>
              <a:defRPr sz="4678"/>
            </a:lvl8pPr>
            <a:lvl9pPr marL="8554669" indent="0">
              <a:buNone/>
              <a:defRPr sz="4678"/>
            </a:lvl9pPr>
          </a:lstStyle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B5221F0-9E1F-9C46-B308-CCBB8909F5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65643" y="5688191"/>
            <a:ext cx="9755851" cy="12231832"/>
          </a:xfrm>
          <a:prstGeom prst="rect">
            <a:avLst/>
          </a:prstGeom>
        </p:spPr>
        <p:txBody>
          <a:bodyPr/>
          <a:lstStyle>
            <a:lvl1pPr marL="3742668" indent="-891111">
              <a:buNone/>
              <a:defRPr sz="5613">
                <a:solidFill>
                  <a:schemeClr val="tx1"/>
                </a:solidFill>
                <a:latin typeface="Gotham Black Regular"/>
              </a:defRPr>
            </a:lvl1pPr>
            <a:lvl2pPr marL="1069334" indent="0">
              <a:buNone/>
              <a:defRPr sz="5613"/>
            </a:lvl2pPr>
            <a:lvl3pPr marL="2851556" indent="0" algn="l">
              <a:buFontTx/>
              <a:buNone/>
              <a:defRPr lang="es-ES" sz="7484" kern="1200" dirty="0">
                <a:solidFill>
                  <a:srgbClr val="2E4D55"/>
                </a:solidFill>
                <a:latin typeface="DIN" panose="02000504040000020003" pitchFamily="2" charset="0"/>
                <a:ea typeface="+mn-ea"/>
                <a:cs typeface="+mn-cs"/>
              </a:defRPr>
            </a:lvl3pPr>
            <a:lvl4pPr marL="3208001" indent="0">
              <a:buNone/>
              <a:defRPr sz="2339"/>
            </a:lvl4pPr>
            <a:lvl5pPr marL="4277335" indent="0">
              <a:buNone/>
              <a:defRPr sz="2339"/>
            </a:lvl5pPr>
            <a:lvl6pPr marL="5346668" indent="0">
              <a:buNone/>
              <a:defRPr sz="2339"/>
            </a:lvl6pPr>
            <a:lvl7pPr marL="6416002" indent="0">
              <a:buNone/>
              <a:defRPr sz="2339"/>
            </a:lvl7pPr>
            <a:lvl8pPr marL="7485336" indent="0">
              <a:buNone/>
              <a:defRPr sz="2339"/>
            </a:lvl8pPr>
            <a:lvl9pPr marL="8554669" indent="0">
              <a:buNone/>
              <a:defRPr sz="2339"/>
            </a:lvl9pPr>
          </a:lstStyle>
          <a:p>
            <a:pPr marL="3564446" lvl="2" indent="-712889" algn="l" defTabSz="2851556" rtl="0" eaLnBrk="1" latinLnBrk="0" hangingPunct="1">
              <a:lnSpc>
                <a:spcPct val="90000"/>
              </a:lnSpc>
              <a:spcBef>
                <a:spcPts val="1559"/>
              </a:spcBef>
              <a:buFont typeface="Arial" panose="020B0604020202020204" pitchFamily="34" charset="0"/>
              <a:buChar char="•"/>
            </a:pPr>
            <a:endParaRPr lang="en-US" noProof="0" dirty="0"/>
          </a:p>
          <a:p>
            <a:pPr marL="1782223" lvl="1" indent="-712889" algn="l" defTabSz="2851556" rtl="0" eaLnBrk="1" latinLnBrk="0" hangingPunct="1">
              <a:lnSpc>
                <a:spcPct val="90000"/>
              </a:lnSpc>
              <a:spcBef>
                <a:spcPts val="1559"/>
              </a:spcBef>
              <a:buFont typeface="Arial" panose="020B0604020202020204" pitchFamily="34" charset="0"/>
              <a:buChar char="•"/>
            </a:pPr>
            <a:r>
              <a:rPr lang="en-US" noProof="0" dirty="0"/>
              <a:t>Add text </a:t>
            </a:r>
          </a:p>
          <a:p>
            <a:pPr marL="3564446" lvl="2" indent="-712889" algn="l" defTabSz="2851556" rtl="0" eaLnBrk="1" latinLnBrk="0" hangingPunct="1">
              <a:lnSpc>
                <a:spcPct val="90000"/>
              </a:lnSpc>
              <a:spcBef>
                <a:spcPts val="1559"/>
              </a:spcBef>
              <a:buFont typeface="Arial" panose="020B0604020202020204" pitchFamily="34" charset="0"/>
              <a:buChar char="•"/>
            </a:pPr>
            <a:endParaRPr lang="en-US" noProof="0" dirty="0"/>
          </a:p>
        </p:txBody>
      </p:sp>
      <p:sp>
        <p:nvSpPr>
          <p:cNvPr id="8" name="Title Placeholder 5">
            <a:extLst>
              <a:ext uri="{FF2B5EF4-FFF2-40B4-BE49-F238E27FC236}">
                <a16:creationId xmlns:a16="http://schemas.microsoft.com/office/drawing/2014/main" xmlns="" id="{275386CA-88D5-1C2B-5E90-BAA19FF4F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4636" y="305854"/>
            <a:ext cx="26113740" cy="4132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2276677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xmlns="" id="{1A3EE069-5F3C-6EA6-0107-7E3E98E45F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8302873" y="19822399"/>
            <a:ext cx="1432559" cy="1068246"/>
          </a:xfrm>
        </p:spPr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xmlns="" id="{146C43E1-77A8-E907-EC66-E594E7B852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64923" y="5348544"/>
            <a:ext cx="15211989" cy="7448764"/>
          </a:xfrm>
          <a:prstGeom prst="rect">
            <a:avLst/>
          </a:prstGeom>
        </p:spPr>
        <p:txBody>
          <a:bodyPr/>
          <a:lstStyle>
            <a:lvl1pPr marL="4990224" indent="-712889">
              <a:defRPr lang="en-US" dirty="0"/>
            </a:lvl1pPr>
            <a:lvl4pPr>
              <a:defRPr lang="en-US" sz="4990" b="1" kern="1200" dirty="0">
                <a:solidFill>
                  <a:srgbClr val="2E4D55"/>
                </a:solidFill>
                <a:latin typeface="DIN" panose="02000504040000020003" pitchFamily="2" charset="0"/>
                <a:ea typeface="+mn-ea"/>
                <a:cs typeface="+mn-cs"/>
              </a:defRPr>
            </a:lvl4pPr>
          </a:lstStyle>
          <a:p>
            <a:pPr marL="3564446" lvl="2" indent="-712889" algn="l" defTabSz="2851556" rtl="0" eaLnBrk="1" latinLnBrk="0" hangingPunct="1">
              <a:lnSpc>
                <a:spcPct val="90000"/>
              </a:lnSpc>
              <a:spcBef>
                <a:spcPts val="1559"/>
              </a:spcBef>
              <a:buFont typeface="Arial" panose="020B0604020202020204" pitchFamily="34" charset="0"/>
              <a:buChar char="•"/>
            </a:pPr>
            <a:r>
              <a:rPr lang="en-US" dirty="0"/>
              <a:t>Click to edit text </a:t>
            </a:r>
          </a:p>
          <a:p>
            <a:pPr marL="3564446" lvl="2" indent="-712889" algn="l" defTabSz="2851556" rtl="0" eaLnBrk="1" latinLnBrk="0" hangingPunct="1">
              <a:lnSpc>
                <a:spcPct val="90000"/>
              </a:lnSpc>
              <a:spcBef>
                <a:spcPts val="1559"/>
              </a:spcBef>
              <a:buFont typeface="Arial" panose="020B0604020202020204" pitchFamily="34" charset="0"/>
              <a:buChar char="•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r>
              <a:rPr lang="en-US" dirty="0"/>
              <a:t>Fourth level</a:t>
            </a:r>
          </a:p>
        </p:txBody>
      </p:sp>
      <p:sp>
        <p:nvSpPr>
          <p:cNvPr id="5" name="Title Placeholder 5">
            <a:extLst>
              <a:ext uri="{FF2B5EF4-FFF2-40B4-BE49-F238E27FC236}">
                <a16:creationId xmlns:a16="http://schemas.microsoft.com/office/drawing/2014/main" xmlns="" id="{B3682A18-B886-9CA4-6471-0614FAB57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4636" y="305854"/>
            <a:ext cx="26113740" cy="4132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433526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4600" y="3500109"/>
            <a:ext cx="22707600" cy="7445775"/>
          </a:xfrm>
        </p:spPr>
        <p:txBody>
          <a:bodyPr anchor="b"/>
          <a:lstStyle>
            <a:lvl1pPr algn="ctr">
              <a:defRPr sz="1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600" y="11233020"/>
            <a:ext cx="22707600" cy="5163527"/>
          </a:xfrm>
        </p:spPr>
        <p:txBody>
          <a:bodyPr/>
          <a:lstStyle>
            <a:lvl1pPr marL="0" indent="0" algn="ctr">
              <a:buNone/>
              <a:defRPr sz="5960"/>
            </a:lvl1pPr>
            <a:lvl2pPr marL="1135376" indent="0" algn="ctr">
              <a:buNone/>
              <a:defRPr sz="4967"/>
            </a:lvl2pPr>
            <a:lvl3pPr marL="2270752" indent="0" algn="ctr">
              <a:buNone/>
              <a:defRPr sz="4470"/>
            </a:lvl3pPr>
            <a:lvl4pPr marL="3406129" indent="0" algn="ctr">
              <a:buNone/>
              <a:defRPr sz="3973"/>
            </a:lvl4pPr>
            <a:lvl5pPr marL="4541505" indent="0" algn="ctr">
              <a:buNone/>
              <a:defRPr sz="3973"/>
            </a:lvl5pPr>
            <a:lvl6pPr marL="5676881" indent="0" algn="ctr">
              <a:buNone/>
              <a:defRPr sz="3973"/>
            </a:lvl6pPr>
            <a:lvl7pPr marL="6812257" indent="0" algn="ctr">
              <a:buNone/>
              <a:defRPr sz="3973"/>
            </a:lvl7pPr>
            <a:lvl8pPr marL="7947633" indent="0" algn="ctr">
              <a:buNone/>
              <a:defRPr sz="3973"/>
            </a:lvl8pPr>
            <a:lvl9pPr marL="9083010" indent="0" algn="ctr">
              <a:buNone/>
              <a:defRPr sz="397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33224" y="19822397"/>
            <a:ext cx="6812280" cy="1138650"/>
          </a:xfrm>
        </p:spPr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9779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6044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762" y="5331854"/>
            <a:ext cx="26113740" cy="8896314"/>
          </a:xfrm>
        </p:spPr>
        <p:txBody>
          <a:bodyPr anchor="b"/>
          <a:lstStyle>
            <a:lvl1pPr>
              <a:defRPr sz="1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762" y="14312328"/>
            <a:ext cx="26113740" cy="4678360"/>
          </a:xfrm>
        </p:spPr>
        <p:txBody>
          <a:bodyPr/>
          <a:lstStyle>
            <a:lvl1pPr marL="0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1pPr>
            <a:lvl2pPr marL="1135376" indent="0">
              <a:buNone/>
              <a:defRPr sz="4967">
                <a:solidFill>
                  <a:schemeClr val="tx1">
                    <a:tint val="75000"/>
                  </a:schemeClr>
                </a:solidFill>
              </a:defRPr>
            </a:lvl2pPr>
            <a:lvl3pPr marL="2270752" indent="0">
              <a:buNone/>
              <a:defRPr sz="4470">
                <a:solidFill>
                  <a:schemeClr val="tx1">
                    <a:tint val="75000"/>
                  </a:schemeClr>
                </a:solidFill>
              </a:defRPr>
            </a:lvl3pPr>
            <a:lvl4pPr marL="3406129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4pPr>
            <a:lvl5pPr marL="4541505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5pPr>
            <a:lvl6pPr marL="5676881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6pPr>
            <a:lvl7pPr marL="6812257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7pPr>
            <a:lvl8pPr marL="7947633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8pPr>
            <a:lvl9pPr marL="9083010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39186" y="19822397"/>
            <a:ext cx="6812280" cy="1138650"/>
          </a:xfrm>
        </p:spPr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4036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530" y="5693247"/>
            <a:ext cx="12867640" cy="135697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7630" y="5693247"/>
            <a:ext cx="12867640" cy="135697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8079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474" y="1138650"/>
            <a:ext cx="26113740" cy="41337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477" y="5242737"/>
            <a:ext cx="12808504" cy="2569385"/>
          </a:xfrm>
        </p:spPr>
        <p:txBody>
          <a:bodyPr anchor="b"/>
          <a:lstStyle>
            <a:lvl1pPr marL="0" indent="0">
              <a:buNone/>
              <a:defRPr sz="5960" b="1"/>
            </a:lvl1pPr>
            <a:lvl2pPr marL="1135376" indent="0">
              <a:buNone/>
              <a:defRPr sz="4967" b="1"/>
            </a:lvl2pPr>
            <a:lvl3pPr marL="2270752" indent="0">
              <a:buNone/>
              <a:defRPr sz="4470" b="1"/>
            </a:lvl3pPr>
            <a:lvl4pPr marL="3406129" indent="0">
              <a:buNone/>
              <a:defRPr sz="3973" b="1"/>
            </a:lvl4pPr>
            <a:lvl5pPr marL="4541505" indent="0">
              <a:buNone/>
              <a:defRPr sz="3973" b="1"/>
            </a:lvl5pPr>
            <a:lvl6pPr marL="5676881" indent="0">
              <a:buNone/>
              <a:defRPr sz="3973" b="1"/>
            </a:lvl6pPr>
            <a:lvl7pPr marL="6812257" indent="0">
              <a:buNone/>
              <a:defRPr sz="3973" b="1"/>
            </a:lvl7pPr>
            <a:lvl8pPr marL="7947633" indent="0">
              <a:buNone/>
              <a:defRPr sz="3973" b="1"/>
            </a:lvl8pPr>
            <a:lvl9pPr marL="9083010" indent="0">
              <a:buNone/>
              <a:defRPr sz="397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477" y="7812124"/>
            <a:ext cx="12808504" cy="114904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7631" y="5242737"/>
            <a:ext cx="12871584" cy="2569385"/>
          </a:xfrm>
        </p:spPr>
        <p:txBody>
          <a:bodyPr anchor="b"/>
          <a:lstStyle>
            <a:lvl1pPr marL="0" indent="0">
              <a:buNone/>
              <a:defRPr sz="5960" b="1"/>
            </a:lvl1pPr>
            <a:lvl2pPr marL="1135376" indent="0">
              <a:buNone/>
              <a:defRPr sz="4967" b="1"/>
            </a:lvl2pPr>
            <a:lvl3pPr marL="2270752" indent="0">
              <a:buNone/>
              <a:defRPr sz="4470" b="1"/>
            </a:lvl3pPr>
            <a:lvl4pPr marL="3406129" indent="0">
              <a:buNone/>
              <a:defRPr sz="3973" b="1"/>
            </a:lvl4pPr>
            <a:lvl5pPr marL="4541505" indent="0">
              <a:buNone/>
              <a:defRPr sz="3973" b="1"/>
            </a:lvl5pPr>
            <a:lvl6pPr marL="5676881" indent="0">
              <a:buNone/>
              <a:defRPr sz="3973" b="1"/>
            </a:lvl6pPr>
            <a:lvl7pPr marL="6812257" indent="0">
              <a:buNone/>
              <a:defRPr sz="3973" b="1"/>
            </a:lvl7pPr>
            <a:lvl8pPr marL="7947633" indent="0">
              <a:buNone/>
              <a:defRPr sz="3973" b="1"/>
            </a:lvl8pPr>
            <a:lvl9pPr marL="9083010" indent="0">
              <a:buNone/>
              <a:defRPr sz="397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7631" y="7812124"/>
            <a:ext cx="12871584" cy="114904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4083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7742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7254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474" y="1425787"/>
            <a:ext cx="9765056" cy="4990253"/>
          </a:xfrm>
        </p:spPr>
        <p:txBody>
          <a:bodyPr anchor="b"/>
          <a:lstStyle>
            <a:lvl1pPr>
              <a:defRPr sz="794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1584" y="3079306"/>
            <a:ext cx="15327630" cy="15198491"/>
          </a:xfrm>
        </p:spPr>
        <p:txBody>
          <a:bodyPr/>
          <a:lstStyle>
            <a:lvl1pPr>
              <a:defRPr sz="7947"/>
            </a:lvl1pPr>
            <a:lvl2pPr>
              <a:defRPr sz="6953"/>
            </a:lvl2pPr>
            <a:lvl3pPr>
              <a:defRPr sz="5960"/>
            </a:lvl3pPr>
            <a:lvl4pPr>
              <a:defRPr sz="4967"/>
            </a:lvl4pPr>
            <a:lvl5pPr>
              <a:defRPr sz="4967"/>
            </a:lvl5pPr>
            <a:lvl6pPr>
              <a:defRPr sz="4967"/>
            </a:lvl6pPr>
            <a:lvl7pPr>
              <a:defRPr sz="4967"/>
            </a:lvl7pPr>
            <a:lvl8pPr>
              <a:defRPr sz="4967"/>
            </a:lvl8pPr>
            <a:lvl9pPr>
              <a:defRPr sz="49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474" y="6416042"/>
            <a:ext cx="9765056" cy="11886508"/>
          </a:xfrm>
        </p:spPr>
        <p:txBody>
          <a:bodyPr/>
          <a:lstStyle>
            <a:lvl1pPr marL="0" indent="0">
              <a:buNone/>
              <a:defRPr sz="3973"/>
            </a:lvl1pPr>
            <a:lvl2pPr marL="1135376" indent="0">
              <a:buNone/>
              <a:defRPr sz="3477"/>
            </a:lvl2pPr>
            <a:lvl3pPr marL="2270752" indent="0">
              <a:buNone/>
              <a:defRPr sz="2980"/>
            </a:lvl3pPr>
            <a:lvl4pPr marL="3406129" indent="0">
              <a:buNone/>
              <a:defRPr sz="2483"/>
            </a:lvl4pPr>
            <a:lvl5pPr marL="4541505" indent="0">
              <a:buNone/>
              <a:defRPr sz="2483"/>
            </a:lvl5pPr>
            <a:lvl6pPr marL="5676881" indent="0">
              <a:buNone/>
              <a:defRPr sz="2483"/>
            </a:lvl6pPr>
            <a:lvl7pPr marL="6812257" indent="0">
              <a:buNone/>
              <a:defRPr sz="2483"/>
            </a:lvl7pPr>
            <a:lvl8pPr marL="7947633" indent="0">
              <a:buNone/>
              <a:defRPr sz="2483"/>
            </a:lvl8pPr>
            <a:lvl9pPr marL="9083010" indent="0">
              <a:buNone/>
              <a:defRPr sz="248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36423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474" y="1425787"/>
            <a:ext cx="9765056" cy="4990253"/>
          </a:xfrm>
        </p:spPr>
        <p:txBody>
          <a:bodyPr anchor="b"/>
          <a:lstStyle>
            <a:lvl1pPr>
              <a:defRPr sz="794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1584" y="3079306"/>
            <a:ext cx="15327630" cy="15198491"/>
          </a:xfrm>
        </p:spPr>
        <p:txBody>
          <a:bodyPr anchor="t"/>
          <a:lstStyle>
            <a:lvl1pPr marL="0" indent="0">
              <a:buNone/>
              <a:defRPr sz="7947"/>
            </a:lvl1pPr>
            <a:lvl2pPr marL="1135376" indent="0">
              <a:buNone/>
              <a:defRPr sz="6953"/>
            </a:lvl2pPr>
            <a:lvl3pPr marL="2270752" indent="0">
              <a:buNone/>
              <a:defRPr sz="5960"/>
            </a:lvl3pPr>
            <a:lvl4pPr marL="3406129" indent="0">
              <a:buNone/>
              <a:defRPr sz="4967"/>
            </a:lvl4pPr>
            <a:lvl5pPr marL="4541505" indent="0">
              <a:buNone/>
              <a:defRPr sz="4967"/>
            </a:lvl5pPr>
            <a:lvl6pPr marL="5676881" indent="0">
              <a:buNone/>
              <a:defRPr sz="4967"/>
            </a:lvl6pPr>
            <a:lvl7pPr marL="6812257" indent="0">
              <a:buNone/>
              <a:defRPr sz="4967"/>
            </a:lvl7pPr>
            <a:lvl8pPr marL="7947633" indent="0">
              <a:buNone/>
              <a:defRPr sz="4967"/>
            </a:lvl8pPr>
            <a:lvl9pPr marL="9083010" indent="0">
              <a:buNone/>
              <a:defRPr sz="49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474" y="6416042"/>
            <a:ext cx="9765056" cy="11886508"/>
          </a:xfrm>
        </p:spPr>
        <p:txBody>
          <a:bodyPr/>
          <a:lstStyle>
            <a:lvl1pPr marL="0" indent="0">
              <a:buNone/>
              <a:defRPr sz="3973"/>
            </a:lvl1pPr>
            <a:lvl2pPr marL="1135376" indent="0">
              <a:buNone/>
              <a:defRPr sz="3477"/>
            </a:lvl2pPr>
            <a:lvl3pPr marL="2270752" indent="0">
              <a:buNone/>
              <a:defRPr sz="2980"/>
            </a:lvl3pPr>
            <a:lvl4pPr marL="3406129" indent="0">
              <a:buNone/>
              <a:defRPr sz="2483"/>
            </a:lvl4pPr>
            <a:lvl5pPr marL="4541505" indent="0">
              <a:buNone/>
              <a:defRPr sz="2483"/>
            </a:lvl5pPr>
            <a:lvl6pPr marL="5676881" indent="0">
              <a:buNone/>
              <a:defRPr sz="2483"/>
            </a:lvl6pPr>
            <a:lvl7pPr marL="6812257" indent="0">
              <a:buNone/>
              <a:defRPr sz="2483"/>
            </a:lvl7pPr>
            <a:lvl8pPr marL="7947633" indent="0">
              <a:buNone/>
              <a:defRPr sz="2483"/>
            </a:lvl8pPr>
            <a:lvl9pPr marL="9083010" indent="0">
              <a:buNone/>
              <a:defRPr sz="248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56487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52180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6837" y="1138652"/>
            <a:ext cx="6528435" cy="1812432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532" y="1138652"/>
            <a:ext cx="19206845" cy="1812432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10535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8302871" y="19822397"/>
            <a:ext cx="1432559" cy="1068246"/>
          </a:xfrm>
          <a:prstGeom prst="rect">
            <a:avLst/>
          </a:prstGeom>
        </p:spPr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  <p:sp>
        <p:nvSpPr>
          <p:cNvPr id="8" name="Redondear rectángulo de esquina diagonal 7">
            <a:extLst>
              <a:ext uri="{FF2B5EF4-FFF2-40B4-BE49-F238E27FC236}">
                <a16:creationId xmlns:a16="http://schemas.microsoft.com/office/drawing/2014/main" xmlns="" id="{AA87E967-AEAA-654F-89AD-E622558F7631}"/>
              </a:ext>
            </a:extLst>
          </p:cNvPr>
          <p:cNvSpPr/>
          <p:nvPr userDrawn="1"/>
        </p:nvSpPr>
        <p:spPr>
          <a:xfrm>
            <a:off x="541375" y="705031"/>
            <a:ext cx="29113848" cy="3248149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1549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68195778-E2D1-8A41-A147-9B8A6C7895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43079" y="1183434"/>
            <a:ext cx="1891827" cy="220328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4C3F6A84-972A-0947-B3BE-F8E50D7E03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023476" y="1942879"/>
            <a:ext cx="3872970" cy="77245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871173C-C1A6-A49C-E858-2BE4D0BC2D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64" y="1183432"/>
            <a:ext cx="2306527" cy="2054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Графика 1">
            <a:extLst>
              <a:ext uri="{FF2B5EF4-FFF2-40B4-BE49-F238E27FC236}">
                <a16:creationId xmlns:a16="http://schemas.microsoft.com/office/drawing/2014/main" xmlns="" id="{28E7EC7A-AD89-4BB9-B7FF-9577F1B68EA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0655221" y="1080683"/>
            <a:ext cx="1899286" cy="24087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4D5DF6C-747C-95A5-96D0-916D8CB9AC05}"/>
              </a:ext>
            </a:extLst>
          </p:cNvPr>
          <p:cNvSpPr txBox="1"/>
          <p:nvPr userDrawn="1"/>
        </p:nvSpPr>
        <p:spPr>
          <a:xfrm>
            <a:off x="23559930" y="19338044"/>
            <a:ext cx="431349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2270752">
              <a:lnSpc>
                <a:spcPts val="2980"/>
              </a:lnSpc>
            </a:pPr>
            <a:r>
              <a:rPr lang="bg-BG" sz="2649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Финансирано от </a:t>
            </a:r>
          </a:p>
          <a:p>
            <a:pPr algn="r" defTabSz="2270752">
              <a:lnSpc>
                <a:spcPts val="2980"/>
              </a:lnSpc>
            </a:pPr>
            <a:r>
              <a:rPr lang="bg-BG" sz="2649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 съюз</a:t>
            </a:r>
          </a:p>
        </p:txBody>
      </p:sp>
    </p:spTree>
    <p:extLst>
      <p:ext uri="{BB962C8B-B14F-4D97-AF65-F5344CB8AC3E}">
        <p14:creationId xmlns:p14="http://schemas.microsoft.com/office/powerpoint/2010/main" val="2263599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D4B366E6-91EF-A2BE-519A-BFE6CF7A8C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  <p:sp>
        <p:nvSpPr>
          <p:cNvPr id="4" name="Elipse 38">
            <a:extLst>
              <a:ext uri="{FF2B5EF4-FFF2-40B4-BE49-F238E27FC236}">
                <a16:creationId xmlns:a16="http://schemas.microsoft.com/office/drawing/2014/main" xmlns="" id="{812CE653-03B7-CAF1-C9EB-61A31CB528A0}"/>
              </a:ext>
            </a:extLst>
          </p:cNvPr>
          <p:cNvSpPr/>
          <p:nvPr userDrawn="1"/>
        </p:nvSpPr>
        <p:spPr>
          <a:xfrm>
            <a:off x="1028897" y="5653876"/>
            <a:ext cx="9925522" cy="12464265"/>
          </a:xfrm>
          <a:prstGeom prst="ellipse">
            <a:avLst/>
          </a:prstGeom>
          <a:solidFill>
            <a:srgbClr val="63BB51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1549"/>
          </a:p>
        </p:txBody>
      </p:sp>
      <p:sp>
        <p:nvSpPr>
          <p:cNvPr id="5" name="Elipse 39">
            <a:extLst>
              <a:ext uri="{FF2B5EF4-FFF2-40B4-BE49-F238E27FC236}">
                <a16:creationId xmlns:a16="http://schemas.microsoft.com/office/drawing/2014/main" xmlns="" id="{161697E3-AD64-781E-4F07-69B64A8C2B1C}"/>
              </a:ext>
            </a:extLst>
          </p:cNvPr>
          <p:cNvSpPr/>
          <p:nvPr userDrawn="1"/>
        </p:nvSpPr>
        <p:spPr>
          <a:xfrm>
            <a:off x="10067462" y="5653876"/>
            <a:ext cx="9925522" cy="12464265"/>
          </a:xfrm>
          <a:prstGeom prst="ellipse">
            <a:avLst/>
          </a:prstGeom>
          <a:solidFill>
            <a:srgbClr val="009656">
              <a:alpha val="303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1549"/>
          </a:p>
        </p:txBody>
      </p:sp>
      <p:sp>
        <p:nvSpPr>
          <p:cNvPr id="6" name="Elipse 40">
            <a:extLst>
              <a:ext uri="{FF2B5EF4-FFF2-40B4-BE49-F238E27FC236}">
                <a16:creationId xmlns:a16="http://schemas.microsoft.com/office/drawing/2014/main" xmlns="" id="{A73A8B13-7C10-05E4-EF5B-FD849FF70C62}"/>
              </a:ext>
            </a:extLst>
          </p:cNvPr>
          <p:cNvSpPr/>
          <p:nvPr userDrawn="1"/>
        </p:nvSpPr>
        <p:spPr>
          <a:xfrm>
            <a:off x="19106027" y="5653876"/>
            <a:ext cx="9925522" cy="12464265"/>
          </a:xfrm>
          <a:prstGeom prst="ellipse">
            <a:avLst/>
          </a:prstGeom>
          <a:solidFill>
            <a:srgbClr val="00A398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1549"/>
          </a:p>
        </p:txBody>
      </p:sp>
      <p:sp>
        <p:nvSpPr>
          <p:cNvPr id="7" name="Google Shape;101;p12">
            <a:extLst>
              <a:ext uri="{FF2B5EF4-FFF2-40B4-BE49-F238E27FC236}">
                <a16:creationId xmlns:a16="http://schemas.microsoft.com/office/drawing/2014/main" xmlns="" id="{C9E379AD-631D-B5B5-F156-E997F2ED8DF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98209" y="1234501"/>
            <a:ext cx="21176360" cy="2542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</a:pPr>
            <a:r>
              <a:rPr lang="en" sz="10596" b="1" dirty="0">
                <a:solidFill>
                  <a:srgbClr val="63BB51"/>
                </a:solidFill>
                <a:latin typeface="DIN Black" panose="02000504040000020003" pitchFamily="2" charset="0"/>
              </a:rPr>
              <a:t>Titles 01</a:t>
            </a:r>
            <a:endParaRPr sz="10596" dirty="0">
              <a:solidFill>
                <a:srgbClr val="63BB51"/>
              </a:solidFill>
              <a:latin typeface="DIN Alternate" panose="020B0500000000000000" pitchFamily="34" charset="77"/>
            </a:endParaRPr>
          </a:p>
        </p:txBody>
      </p:sp>
      <p:sp>
        <p:nvSpPr>
          <p:cNvPr id="8" name="Google Shape;101;p12">
            <a:extLst>
              <a:ext uri="{FF2B5EF4-FFF2-40B4-BE49-F238E27FC236}">
                <a16:creationId xmlns:a16="http://schemas.microsoft.com/office/drawing/2014/main" xmlns="" id="{B70875A0-514A-B900-EC8C-DC848234722F}"/>
              </a:ext>
            </a:extLst>
          </p:cNvPr>
          <p:cNvSpPr txBox="1">
            <a:spLocks/>
          </p:cNvSpPr>
          <p:nvPr userDrawn="1"/>
        </p:nvSpPr>
        <p:spPr>
          <a:xfrm>
            <a:off x="2256214" y="7574678"/>
            <a:ext cx="5354669" cy="1776408"/>
          </a:xfrm>
          <a:prstGeom prst="rect">
            <a:avLst/>
          </a:prstGeom>
        </p:spPr>
        <p:txBody>
          <a:bodyPr spcFirstLastPara="1" vert="horz" wrap="square" lIns="302718" tIns="302718" rIns="302718" bIns="302718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" sz="6622" b="1" dirty="0" err="1">
                <a:solidFill>
                  <a:srgbClr val="00A398"/>
                </a:solidFill>
                <a:latin typeface="DIN" panose="02000504040000020003" pitchFamily="2" charset="0"/>
              </a:rPr>
              <a:t>Titles</a:t>
            </a:r>
            <a:r>
              <a:rPr lang="es-ES" sz="6622" b="1" dirty="0">
                <a:solidFill>
                  <a:srgbClr val="00A398"/>
                </a:solidFill>
                <a:latin typeface="DIN" panose="02000504040000020003" pitchFamily="2" charset="0"/>
              </a:rPr>
              <a:t> 02</a:t>
            </a:r>
          </a:p>
        </p:txBody>
      </p:sp>
      <p:sp>
        <p:nvSpPr>
          <p:cNvPr id="9" name="CuadroTexto 24">
            <a:extLst>
              <a:ext uri="{FF2B5EF4-FFF2-40B4-BE49-F238E27FC236}">
                <a16:creationId xmlns:a16="http://schemas.microsoft.com/office/drawing/2014/main" xmlns="" id="{8065A027-FB5C-9D56-9946-5579B4ED276F}"/>
              </a:ext>
            </a:extLst>
          </p:cNvPr>
          <p:cNvSpPr txBox="1"/>
          <p:nvPr userDrawn="1"/>
        </p:nvSpPr>
        <p:spPr>
          <a:xfrm>
            <a:off x="2256214" y="9478700"/>
            <a:ext cx="8738433" cy="4168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Building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trust and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understanding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between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stakeholders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for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the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development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of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bioeconomy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strategies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(workshop series 1) </a:t>
            </a:r>
          </a:p>
        </p:txBody>
      </p:sp>
      <p:sp>
        <p:nvSpPr>
          <p:cNvPr id="10" name="Google Shape;101;p12">
            <a:extLst>
              <a:ext uri="{FF2B5EF4-FFF2-40B4-BE49-F238E27FC236}">
                <a16:creationId xmlns:a16="http://schemas.microsoft.com/office/drawing/2014/main" xmlns="" id="{9F117902-709C-1AC5-B4FD-39E9315CE5D6}"/>
              </a:ext>
            </a:extLst>
          </p:cNvPr>
          <p:cNvSpPr txBox="1">
            <a:spLocks/>
          </p:cNvSpPr>
          <p:nvPr userDrawn="1"/>
        </p:nvSpPr>
        <p:spPr>
          <a:xfrm>
            <a:off x="11299644" y="7574678"/>
            <a:ext cx="5354669" cy="1776408"/>
          </a:xfrm>
          <a:prstGeom prst="rect">
            <a:avLst/>
          </a:prstGeom>
        </p:spPr>
        <p:txBody>
          <a:bodyPr spcFirstLastPara="1" vert="horz" wrap="square" lIns="302718" tIns="302718" rIns="302718" bIns="302718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" sz="6622" b="1" dirty="0" err="1">
                <a:solidFill>
                  <a:srgbClr val="00A398"/>
                </a:solidFill>
                <a:latin typeface="DIN" panose="02000504040000020003" pitchFamily="2" charset="0"/>
              </a:rPr>
              <a:t>Titles</a:t>
            </a:r>
            <a:r>
              <a:rPr lang="es-ES" sz="6622" b="1" dirty="0">
                <a:solidFill>
                  <a:srgbClr val="00A398"/>
                </a:solidFill>
                <a:latin typeface="DIN" panose="02000504040000020003" pitchFamily="2" charset="0"/>
              </a:rPr>
              <a:t> 02</a:t>
            </a:r>
          </a:p>
        </p:txBody>
      </p:sp>
      <p:sp>
        <p:nvSpPr>
          <p:cNvPr id="11" name="Google Shape;101;p12">
            <a:extLst>
              <a:ext uri="{FF2B5EF4-FFF2-40B4-BE49-F238E27FC236}">
                <a16:creationId xmlns:a16="http://schemas.microsoft.com/office/drawing/2014/main" xmlns="" id="{A130058B-C88A-D720-C786-E711B658577B}"/>
              </a:ext>
            </a:extLst>
          </p:cNvPr>
          <p:cNvSpPr txBox="1">
            <a:spLocks/>
          </p:cNvSpPr>
          <p:nvPr userDrawn="1"/>
        </p:nvSpPr>
        <p:spPr>
          <a:xfrm>
            <a:off x="20488268" y="7574678"/>
            <a:ext cx="5354669" cy="1776408"/>
          </a:xfrm>
          <a:prstGeom prst="rect">
            <a:avLst/>
          </a:prstGeom>
        </p:spPr>
        <p:txBody>
          <a:bodyPr spcFirstLastPara="1" vert="horz" wrap="square" lIns="302718" tIns="302718" rIns="302718" bIns="302718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" sz="6622" b="1" dirty="0" err="1">
                <a:solidFill>
                  <a:srgbClr val="00A398"/>
                </a:solidFill>
                <a:latin typeface="DIN" panose="02000504040000020003" pitchFamily="2" charset="0"/>
              </a:rPr>
              <a:t>Titles</a:t>
            </a:r>
            <a:r>
              <a:rPr lang="es-ES" sz="6622" b="1" dirty="0">
                <a:solidFill>
                  <a:srgbClr val="00A398"/>
                </a:solidFill>
                <a:latin typeface="DIN" panose="02000504040000020003" pitchFamily="2" charset="0"/>
              </a:rPr>
              <a:t> 02</a:t>
            </a:r>
          </a:p>
        </p:txBody>
      </p:sp>
      <p:sp>
        <p:nvSpPr>
          <p:cNvPr id="12" name="CuadroTexto 41">
            <a:extLst>
              <a:ext uri="{FF2B5EF4-FFF2-40B4-BE49-F238E27FC236}">
                <a16:creationId xmlns:a16="http://schemas.microsoft.com/office/drawing/2014/main" xmlns="" id="{9D3F7E74-A1C0-F71E-764B-B157DA9687A7}"/>
              </a:ext>
            </a:extLst>
          </p:cNvPr>
          <p:cNvSpPr txBox="1"/>
          <p:nvPr userDrawn="1"/>
        </p:nvSpPr>
        <p:spPr>
          <a:xfrm>
            <a:off x="11294779" y="9478700"/>
            <a:ext cx="8738433" cy="4168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Building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trust and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understanding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between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stakeholders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for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the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development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of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bioeconomy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strategies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(workshop series 1) </a:t>
            </a:r>
          </a:p>
        </p:txBody>
      </p:sp>
      <p:sp>
        <p:nvSpPr>
          <p:cNvPr id="13" name="CuadroTexto 42">
            <a:extLst>
              <a:ext uri="{FF2B5EF4-FFF2-40B4-BE49-F238E27FC236}">
                <a16:creationId xmlns:a16="http://schemas.microsoft.com/office/drawing/2014/main" xmlns="" id="{ECA9059D-ACFD-7828-C432-939A96BAE978}"/>
              </a:ext>
            </a:extLst>
          </p:cNvPr>
          <p:cNvSpPr txBox="1"/>
          <p:nvPr userDrawn="1"/>
        </p:nvSpPr>
        <p:spPr>
          <a:xfrm>
            <a:off x="20509472" y="9478700"/>
            <a:ext cx="8738433" cy="4168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Building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trust and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understanding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between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stakeholders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for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the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development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of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bioeconomy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</a:t>
            </a:r>
            <a:r>
              <a:rPr lang="es-ES" sz="5298" dirty="0" err="1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strategies</a:t>
            </a:r>
            <a:r>
              <a:rPr lang="es-ES" sz="5298" dirty="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  <a:sym typeface="Karla"/>
              </a:rPr>
              <a:t> (workshop series 1) </a:t>
            </a:r>
          </a:p>
        </p:txBody>
      </p:sp>
      <p:sp>
        <p:nvSpPr>
          <p:cNvPr id="14" name="Google Shape;101;p12">
            <a:extLst>
              <a:ext uri="{FF2B5EF4-FFF2-40B4-BE49-F238E27FC236}">
                <a16:creationId xmlns:a16="http://schemas.microsoft.com/office/drawing/2014/main" xmlns="" id="{71E3FA48-9773-5088-EAE9-2BA0A3E7F7EE}"/>
              </a:ext>
            </a:extLst>
          </p:cNvPr>
          <p:cNvSpPr txBox="1">
            <a:spLocks/>
          </p:cNvSpPr>
          <p:nvPr userDrawn="1"/>
        </p:nvSpPr>
        <p:spPr>
          <a:xfrm>
            <a:off x="28321423" y="19591993"/>
            <a:ext cx="1624226" cy="1576981"/>
          </a:xfrm>
          <a:prstGeom prst="rect">
            <a:avLst/>
          </a:prstGeom>
        </p:spPr>
        <p:txBody>
          <a:bodyPr spcFirstLastPara="1" vert="horz" wrap="square" lIns="302718" tIns="302718" rIns="302718" bIns="302718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fld id="{F341F745-A962-2448-A310-4B8637482EFF}" type="slidenum">
              <a:rPr lang="es-ES" sz="5298" smtClean="0">
                <a:solidFill>
                  <a:srgbClr val="2E4D55"/>
                </a:solidFill>
                <a:latin typeface="DIN Alternate" panose="020B0500000000000000" pitchFamily="34" charset="77"/>
              </a:rPr>
              <a:pPr algn="r">
                <a:spcBef>
                  <a:spcPts val="0"/>
                </a:spcBef>
              </a:pPr>
              <a:t>‹#›</a:t>
            </a:fld>
            <a:endParaRPr lang="es-ES" sz="5298" dirty="0">
              <a:solidFill>
                <a:srgbClr val="2E4D55"/>
              </a:solidFill>
              <a:latin typeface="DIN Alternate" panose="020B05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703732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heurón 33">
            <a:extLst>
              <a:ext uri="{FF2B5EF4-FFF2-40B4-BE49-F238E27FC236}">
                <a16:creationId xmlns:a16="http://schemas.microsoft.com/office/drawing/2014/main" xmlns="" id="{AEF7EFDD-732E-DCDF-D7A9-1BA03D1EF7ED}"/>
              </a:ext>
            </a:extLst>
          </p:cNvPr>
          <p:cNvSpPr/>
          <p:nvPr userDrawn="1"/>
        </p:nvSpPr>
        <p:spPr>
          <a:xfrm>
            <a:off x="1767513" y="7371157"/>
            <a:ext cx="3874983" cy="8416129"/>
          </a:xfrm>
          <a:prstGeom prst="chevron">
            <a:avLst/>
          </a:prstGeom>
          <a:solidFill>
            <a:srgbClr val="63BB51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1549">
              <a:solidFill>
                <a:schemeClr val="tx1"/>
              </a:solidFill>
            </a:endParaRPr>
          </a:p>
        </p:txBody>
      </p:sp>
      <p:sp>
        <p:nvSpPr>
          <p:cNvPr id="11" name="Google Shape;101;p12">
            <a:extLst>
              <a:ext uri="{FF2B5EF4-FFF2-40B4-BE49-F238E27FC236}">
                <a16:creationId xmlns:a16="http://schemas.microsoft.com/office/drawing/2014/main" xmlns="" id="{04FED15C-DAEB-88F4-2ED9-F6C7A10142F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98209" y="1234501"/>
            <a:ext cx="21176360" cy="2542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</a:pPr>
            <a:r>
              <a:rPr lang="en" sz="10596" b="1" dirty="0">
                <a:solidFill>
                  <a:srgbClr val="63BB51"/>
                </a:solidFill>
                <a:latin typeface="DIN Black" panose="02000504040000020003" pitchFamily="2" charset="0"/>
              </a:rPr>
              <a:t>Titles 01</a:t>
            </a:r>
            <a:endParaRPr sz="10596" dirty="0">
              <a:solidFill>
                <a:srgbClr val="63BB51"/>
              </a:solidFill>
              <a:latin typeface="DIN Alternate" panose="020B0500000000000000" pitchFamily="34" charset="77"/>
            </a:endParaRPr>
          </a:p>
        </p:txBody>
      </p:sp>
      <p:graphicFrame>
        <p:nvGraphicFramePr>
          <p:cNvPr id="12" name="Tabla 12">
            <a:extLst>
              <a:ext uri="{FF2B5EF4-FFF2-40B4-BE49-F238E27FC236}">
                <a16:creationId xmlns:a16="http://schemas.microsoft.com/office/drawing/2014/main" xmlns="" id="{1A1C602E-91E9-39A5-4E01-A9DEABBA26B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52269369"/>
              </p:ext>
            </p:extLst>
          </p:nvPr>
        </p:nvGraphicFramePr>
        <p:xfrm>
          <a:off x="7037718" y="7978264"/>
          <a:ext cx="9231547" cy="6391674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9231547">
                  <a:extLst>
                    <a:ext uri="{9D8B030D-6E8A-4147-A177-3AD203B41FA5}">
                      <a16:colId xmlns:a16="http://schemas.microsoft.com/office/drawing/2014/main" xmlns="" val="912283273"/>
                    </a:ext>
                  </a:extLst>
                </a:gridCol>
              </a:tblGrid>
              <a:tr h="1206451">
                <a:tc>
                  <a:txBody>
                    <a:bodyPr/>
                    <a:lstStyle/>
                    <a:p>
                      <a:r>
                        <a:rPr lang="es-ES" sz="6700" b="1" i="0" dirty="0">
                          <a:solidFill>
                            <a:srgbClr val="63BB51"/>
                          </a:solidFill>
                          <a:latin typeface="DIN" panose="02000504040000020003" pitchFamily="2" charset="0"/>
                        </a:rPr>
                        <a:t>Text</a:t>
                      </a:r>
                    </a:p>
                  </a:txBody>
                  <a:tcPr marL="454152" marR="454152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9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584908306"/>
                  </a:ext>
                </a:extLst>
              </a:tr>
              <a:tr h="1728408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58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454152" marR="454152" marT="420626" marB="420626" anchor="ctr">
                    <a:lnT w="12700" cap="flat" cmpd="sng" algn="ctr">
                      <a:solidFill>
                        <a:srgbClr val="009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96702661"/>
                  </a:ext>
                </a:extLst>
              </a:tr>
              <a:tr h="1728408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58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454152" marR="454152" marT="420626" marB="4206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20372900"/>
                  </a:ext>
                </a:extLst>
              </a:tr>
              <a:tr h="1728408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58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454152" marR="454152" marT="420626" marB="4206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342491399"/>
                  </a:ext>
                </a:extLst>
              </a:tr>
            </a:tbl>
          </a:graphicData>
        </a:graphic>
      </p:graphicFrame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xmlns="" id="{C1A7178B-64BD-518A-A9F7-6598E731D98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477610799"/>
              </p:ext>
            </p:extLst>
          </p:nvPr>
        </p:nvGraphicFramePr>
        <p:xfrm>
          <a:off x="17469450" y="7978264"/>
          <a:ext cx="9231547" cy="6391674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9231547">
                  <a:extLst>
                    <a:ext uri="{9D8B030D-6E8A-4147-A177-3AD203B41FA5}">
                      <a16:colId xmlns:a16="http://schemas.microsoft.com/office/drawing/2014/main" xmlns="" val="912283273"/>
                    </a:ext>
                  </a:extLst>
                </a:gridCol>
              </a:tblGrid>
              <a:tr h="1206451">
                <a:tc>
                  <a:txBody>
                    <a:bodyPr/>
                    <a:lstStyle/>
                    <a:p>
                      <a:r>
                        <a:rPr lang="es-ES" sz="6700" b="1" i="0" dirty="0">
                          <a:solidFill>
                            <a:srgbClr val="63BB51"/>
                          </a:solidFill>
                          <a:latin typeface="DIN" panose="02000504040000020003" pitchFamily="2" charset="0"/>
                        </a:rPr>
                        <a:t>Text</a:t>
                      </a:r>
                    </a:p>
                  </a:txBody>
                  <a:tcPr marL="454152" marR="454152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9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584908306"/>
                  </a:ext>
                </a:extLst>
              </a:tr>
              <a:tr h="1728408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58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454152" marR="454152" marT="420626" marB="420626" anchor="ctr">
                    <a:lnT w="12700" cap="flat" cmpd="sng" algn="ctr">
                      <a:solidFill>
                        <a:srgbClr val="009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96702661"/>
                  </a:ext>
                </a:extLst>
              </a:tr>
              <a:tr h="1728408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58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454152" marR="454152" marT="420626" marB="4206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20372900"/>
                  </a:ext>
                </a:extLst>
              </a:tr>
              <a:tr h="1728408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5800" dirty="0">
                          <a:solidFill>
                            <a:srgbClr val="004C52"/>
                          </a:solidFill>
                          <a:latin typeface="DIN" panose="02000504040000020003" pitchFamily="2" charset="0"/>
                          <a:ea typeface="Karla"/>
                          <a:cs typeface="Karla"/>
                          <a:sym typeface="Karla"/>
                        </a:rPr>
                        <a:t>Text 01</a:t>
                      </a:r>
                    </a:p>
                  </a:txBody>
                  <a:tcPr marL="454152" marR="454152" marT="420626" marB="4206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342491399"/>
                  </a:ext>
                </a:extLst>
              </a:tr>
            </a:tbl>
          </a:graphicData>
        </a:graphic>
      </p:graphicFrame>
      <p:sp>
        <p:nvSpPr>
          <p:cNvPr id="14" name="Google Shape;101;p12">
            <a:extLst>
              <a:ext uri="{FF2B5EF4-FFF2-40B4-BE49-F238E27FC236}">
                <a16:creationId xmlns:a16="http://schemas.microsoft.com/office/drawing/2014/main" xmlns="" id="{BB1F2B9D-2BA1-6F6E-1FE8-2BD10C4DD771}"/>
              </a:ext>
            </a:extLst>
          </p:cNvPr>
          <p:cNvSpPr txBox="1">
            <a:spLocks/>
          </p:cNvSpPr>
          <p:nvPr userDrawn="1"/>
        </p:nvSpPr>
        <p:spPr>
          <a:xfrm>
            <a:off x="28321423" y="19591993"/>
            <a:ext cx="1624226" cy="1576981"/>
          </a:xfrm>
          <a:prstGeom prst="rect">
            <a:avLst/>
          </a:prstGeom>
        </p:spPr>
        <p:txBody>
          <a:bodyPr spcFirstLastPara="1" vert="horz" wrap="square" lIns="302718" tIns="302718" rIns="302718" bIns="302718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fld id="{F341F745-A962-2448-A310-4B8637482EFF}" type="slidenum">
              <a:rPr lang="es-ES" sz="5298" smtClean="0">
                <a:solidFill>
                  <a:srgbClr val="2E4D55"/>
                </a:solidFill>
                <a:latin typeface="DIN Alternate" panose="020B0500000000000000" pitchFamily="34" charset="77"/>
              </a:rPr>
              <a:pPr algn="r">
                <a:spcBef>
                  <a:spcPts val="0"/>
                </a:spcBef>
              </a:pPr>
              <a:t>‹#›</a:t>
            </a:fld>
            <a:endParaRPr lang="es-ES" sz="5298" dirty="0">
              <a:solidFill>
                <a:srgbClr val="2E4D55"/>
              </a:solidFill>
              <a:latin typeface="DIN Alternate" panose="020B05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111629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xmlns="" id="{4DDB2B83-0AFE-E33D-84E6-5BD9C46951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8302871" y="19288274"/>
            <a:ext cx="1432559" cy="1068246"/>
          </a:xfrm>
        </p:spPr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69C58234-5095-2C26-78E9-C8FA10C754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64922" y="5348544"/>
            <a:ext cx="15211989" cy="7448764"/>
          </a:xfrm>
          <a:prstGeom prst="rect">
            <a:avLst/>
          </a:prstGeom>
        </p:spPr>
        <p:txBody>
          <a:bodyPr/>
          <a:lstStyle>
            <a:lvl1pPr marL="2270752" indent="-756917"/>
            <a:lvl2pPr marL="1513835" indent="0">
              <a:buNone/>
              <a:defRPr sz="5298" kern="120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</a:defRPr>
            </a:lvl2pPr>
          </a:lstStyle>
          <a:p>
            <a:pPr marL="2270752" lvl="1" indent="-756917" algn="l" defTabSz="3027670" rtl="0" eaLnBrk="1" latinLnBrk="0" hangingPunct="1">
              <a:lnSpc>
                <a:spcPct val="90000"/>
              </a:lnSpc>
              <a:spcBef>
                <a:spcPts val="1656"/>
              </a:spcBef>
              <a:buFont typeface="Arial" panose="020B0604020202020204" pitchFamily="34" charset="0"/>
              <a:buChar char="•"/>
            </a:pPr>
            <a:r>
              <a:t>Кликнете, за да редактирате стилове на текст</a:t>
            </a:r>
          </a:p>
          <a:p>
            <a:pPr marL="2270752" lvl="1" indent="-756917" algn="l" defTabSz="3027670" rtl="0" eaLnBrk="1" latinLnBrk="0" hangingPunct="1">
              <a:lnSpc>
                <a:spcPct val="90000"/>
              </a:lnSpc>
              <a:spcBef>
                <a:spcPts val="1656"/>
              </a:spcBef>
              <a:buFont typeface="Arial" panose="020B0604020202020204" pitchFamily="34" charset="0"/>
              <a:buChar char="•"/>
            </a:pPr>
            <a:r>
              <a:t>Второ ниво</a:t>
            </a:r>
          </a:p>
          <a:p>
            <a:pPr lvl="2"/>
            <a:r>
              <a:t>Трето ниво</a:t>
            </a:r>
          </a:p>
          <a:p>
            <a:pPr lvl="3"/>
            <a:r>
              <a:t>Четвърто ниво</a:t>
            </a:r>
          </a:p>
          <a:p>
            <a:pPr lvl="4"/>
            <a:r>
              <a:t>Пето ниво</a:t>
            </a:r>
          </a:p>
        </p:txBody>
      </p:sp>
      <p:sp>
        <p:nvSpPr>
          <p:cNvPr id="7" name="Title Placeholder 5">
            <a:extLst>
              <a:ext uri="{FF2B5EF4-FFF2-40B4-BE49-F238E27FC236}">
                <a16:creationId xmlns:a16="http://schemas.microsoft.com/office/drawing/2014/main" xmlns="" id="{FA7B2E35-454F-BFFA-67EB-06776A4843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4635" y="305854"/>
            <a:ext cx="26113740" cy="4132141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Кликнете, за да редактирате заглавието</a:t>
            </a:r>
          </a:p>
        </p:txBody>
      </p:sp>
    </p:spTree>
    <p:extLst>
      <p:ext uri="{BB962C8B-B14F-4D97-AF65-F5344CB8AC3E}">
        <p14:creationId xmlns:p14="http://schemas.microsoft.com/office/powerpoint/2010/main" val="25963157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8302871" y="19822397"/>
            <a:ext cx="1432559" cy="1068246"/>
          </a:xfrm>
          <a:prstGeom prst="rect">
            <a:avLst/>
          </a:prstGeom>
        </p:spPr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/>
          </a:p>
        </p:txBody>
      </p:sp>
      <p:sp>
        <p:nvSpPr>
          <p:cNvPr id="8" name="Redondear rectángulo de esquina diagonal 7">
            <a:extLst>
              <a:ext uri="{FF2B5EF4-FFF2-40B4-BE49-F238E27FC236}">
                <a16:creationId xmlns:a16="http://schemas.microsoft.com/office/drawing/2014/main" xmlns="" id="{AA87E967-AEAA-654F-89AD-E622558F7631}"/>
              </a:ext>
            </a:extLst>
          </p:cNvPr>
          <p:cNvSpPr/>
          <p:nvPr userDrawn="1"/>
        </p:nvSpPr>
        <p:spPr>
          <a:xfrm>
            <a:off x="541375" y="705031"/>
            <a:ext cx="29113848" cy="3248149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1549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68195778-E2D1-8A41-A147-9B8A6C7895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43079" y="1183434"/>
            <a:ext cx="1891827" cy="220328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4C3F6A84-972A-0947-B3BE-F8E50D7E03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023476" y="1942879"/>
            <a:ext cx="3872970" cy="772453"/>
          </a:xfrm>
          <a:prstGeom prst="rect">
            <a:avLst/>
          </a:prstGeom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xmlns="" id="{6188622F-44ED-5AE9-321A-96FC309EC2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64922" y="5348544"/>
            <a:ext cx="15211989" cy="7448764"/>
          </a:xfrm>
          <a:prstGeom prst="rect">
            <a:avLst/>
          </a:prstGeom>
        </p:spPr>
        <p:txBody>
          <a:bodyPr/>
          <a:lstStyle>
            <a:lvl1pPr>
              <a:defRPr sz="5298" kern="1200">
                <a:solidFill>
                  <a:srgbClr val="2E4D55"/>
                </a:solidFill>
                <a:latin typeface="DIN" panose="02000504040000020003" pitchFamily="2" charset="0"/>
                <a:ea typeface="Karla"/>
                <a:cs typeface="Karla"/>
              </a:defRPr>
            </a:lvl1pPr>
          </a:lstStyle>
          <a:p>
            <a:pPr lvl="0"/>
            <a:r>
              <a:t>Кликнете, за да редактирате текст </a:t>
            </a:r>
          </a:p>
          <a:p>
            <a:pPr lvl="0"/>
            <a:r>
              <a:t>Второ ниво</a:t>
            </a:r>
          </a:p>
          <a:p>
            <a:pPr lvl="2"/>
            <a:r>
              <a:t>Трето ниво</a:t>
            </a:r>
          </a:p>
          <a:p>
            <a:pPr lvl="3"/>
            <a:r>
              <a:t>Четвърто ниво</a:t>
            </a:r>
          </a:p>
          <a:p>
            <a:pPr lvl="4"/>
            <a:r>
              <a:t>Пето ниво</a:t>
            </a:r>
          </a:p>
        </p:txBody>
      </p:sp>
      <p:sp>
        <p:nvSpPr>
          <p:cNvPr id="4" name="Title Placeholder 5">
            <a:extLst>
              <a:ext uri="{FF2B5EF4-FFF2-40B4-BE49-F238E27FC236}">
                <a16:creationId xmlns:a16="http://schemas.microsoft.com/office/drawing/2014/main" xmlns="" id="{CAA2ADF4-4C47-016B-AF1B-516CEE459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4635" y="305854"/>
            <a:ext cx="26113740" cy="4132141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Кликнете, за да редактирате заглавието</a:t>
            </a:r>
          </a:p>
        </p:txBody>
      </p:sp>
    </p:spTree>
    <p:extLst>
      <p:ext uri="{BB962C8B-B14F-4D97-AF65-F5344CB8AC3E}">
        <p14:creationId xmlns:p14="http://schemas.microsoft.com/office/powerpoint/2010/main" val="16718400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74D7B02-C520-EA4A-862C-CED3B0D6BFA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940901" y="5299671"/>
            <a:ext cx="12804563" cy="16460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s-ES" sz="6622" b="1" kern="1200" dirty="0">
                <a:solidFill>
                  <a:srgbClr val="00A398"/>
                </a:solidFill>
                <a:latin typeface="DIN" panose="02000504040000020003" pitchFamily="2" charset="0"/>
                <a:ea typeface="+mj-ea"/>
                <a:cs typeface="+mj-cs"/>
              </a:defRPr>
            </a:lvl1pPr>
          </a:lstStyle>
          <a:p>
            <a:r>
              <a:rPr lang="en-US" noProof="0"/>
              <a:t>Click to add title</a:t>
            </a:r>
          </a:p>
          <a:p>
            <a:endParaRPr lang="en-US" noProof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3F9CF140-1F6A-CA46-BB40-E9A5B39DDF3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390707" y="5693249"/>
            <a:ext cx="12804563" cy="16460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s-ES" sz="6622" b="1" kern="1200" dirty="0">
                <a:solidFill>
                  <a:srgbClr val="00A398"/>
                </a:solidFill>
                <a:latin typeface="DIN" panose="02000504040000020003" pitchFamily="2" charset="0"/>
                <a:ea typeface="+mj-ea"/>
                <a:cs typeface="+mj-cs"/>
              </a:defRPr>
            </a:lvl1pPr>
          </a:lstStyle>
          <a:p>
            <a:r>
              <a:rPr lang="en-US" noProof="0"/>
              <a:t>Click to add title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45C51639-E1CB-2A18-26B7-20E32526CC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081530" y="8198273"/>
            <a:ext cx="12804563" cy="998050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xmlns="" id="{867D0C8E-3F1A-2566-58EE-6BB6442BE8D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390707" y="8198273"/>
            <a:ext cx="12804563" cy="998050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Title Placeholder 5">
            <a:extLst>
              <a:ext uri="{FF2B5EF4-FFF2-40B4-BE49-F238E27FC236}">
                <a16:creationId xmlns:a16="http://schemas.microsoft.com/office/drawing/2014/main" xmlns="" id="{FF1851A9-CE3A-BF26-8501-568EF94342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4635" y="305854"/>
            <a:ext cx="26113740" cy="4132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7579410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3F262766-B99A-0A42-BAC1-22E39CC490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4084285" y="4977170"/>
            <a:ext cx="14026873" cy="136538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947"/>
            </a:lvl1pPr>
            <a:lvl2pPr marL="1135376" indent="0">
              <a:buNone/>
              <a:defRPr sz="6953"/>
            </a:lvl2pPr>
            <a:lvl3pPr marL="2270752" indent="0">
              <a:buNone/>
              <a:defRPr sz="5960"/>
            </a:lvl3pPr>
            <a:lvl4pPr marL="3406129" indent="0">
              <a:buNone/>
              <a:defRPr sz="4967"/>
            </a:lvl4pPr>
            <a:lvl5pPr marL="4541505" indent="0">
              <a:buNone/>
              <a:defRPr sz="4967"/>
            </a:lvl5pPr>
            <a:lvl6pPr marL="5676881" indent="0">
              <a:buNone/>
              <a:defRPr sz="4967"/>
            </a:lvl6pPr>
            <a:lvl7pPr marL="6812257" indent="0">
              <a:buNone/>
              <a:defRPr sz="4967"/>
            </a:lvl7pPr>
            <a:lvl8pPr marL="7947633" indent="0">
              <a:buNone/>
              <a:defRPr sz="4967"/>
            </a:lvl8pPr>
            <a:lvl9pPr marL="9083010" indent="0">
              <a:buNone/>
              <a:defRPr sz="4967"/>
            </a:lvl9pPr>
          </a:lstStyle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B5221F0-9E1F-9C46-B308-CCBB8909F5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65642" y="5688192"/>
            <a:ext cx="9755851" cy="12231832"/>
          </a:xfrm>
          <a:prstGeom prst="rect">
            <a:avLst/>
          </a:prstGeom>
        </p:spPr>
        <p:txBody>
          <a:bodyPr/>
          <a:lstStyle>
            <a:lvl1pPr marL="3973817" indent="-946147">
              <a:buNone/>
              <a:defRPr sz="5960">
                <a:solidFill>
                  <a:schemeClr val="tx1"/>
                </a:solidFill>
                <a:latin typeface="Gotham Black Regular"/>
              </a:defRPr>
            </a:lvl1pPr>
            <a:lvl2pPr marL="1135376" indent="0">
              <a:buNone/>
              <a:defRPr sz="5960"/>
            </a:lvl2pPr>
            <a:lvl3pPr marL="3027670" indent="0" algn="l">
              <a:buFontTx/>
              <a:buNone/>
              <a:defRPr lang="es-ES" sz="7947" kern="1200" dirty="0">
                <a:solidFill>
                  <a:srgbClr val="2E4D55"/>
                </a:solidFill>
                <a:latin typeface="DIN" panose="02000504040000020003" pitchFamily="2" charset="0"/>
                <a:ea typeface="+mn-ea"/>
                <a:cs typeface="+mn-cs"/>
              </a:defRPr>
            </a:lvl3pPr>
            <a:lvl4pPr marL="3406129" indent="0">
              <a:buNone/>
              <a:defRPr sz="2483"/>
            </a:lvl4pPr>
            <a:lvl5pPr marL="4541505" indent="0">
              <a:buNone/>
              <a:defRPr sz="2483"/>
            </a:lvl5pPr>
            <a:lvl6pPr marL="5676881" indent="0">
              <a:buNone/>
              <a:defRPr sz="2483"/>
            </a:lvl6pPr>
            <a:lvl7pPr marL="6812257" indent="0">
              <a:buNone/>
              <a:defRPr sz="2483"/>
            </a:lvl7pPr>
            <a:lvl8pPr marL="7947633" indent="0">
              <a:buNone/>
              <a:defRPr sz="2483"/>
            </a:lvl8pPr>
            <a:lvl9pPr marL="9083010" indent="0">
              <a:buNone/>
              <a:defRPr sz="2483"/>
            </a:lvl9pPr>
          </a:lstStyle>
          <a:p>
            <a:pPr marL="3784587" lvl="2" indent="-756917" algn="l" defTabSz="3027670" rtl="0" eaLnBrk="1" latinLnBrk="0" hangingPunct="1">
              <a:lnSpc>
                <a:spcPct val="90000"/>
              </a:lnSpc>
              <a:spcBef>
                <a:spcPts val="1656"/>
              </a:spcBef>
              <a:buFont typeface="Arial" panose="020B0604020202020204" pitchFamily="34" charset="0"/>
              <a:buChar char="•"/>
            </a:pPr>
            <a:endParaRPr lang="en-US" noProof="0" dirty="0"/>
          </a:p>
          <a:p>
            <a:pPr marL="1892294" lvl="1" indent="-756917" algn="l" defTabSz="3027670" rtl="0" eaLnBrk="1" latinLnBrk="0" hangingPunct="1">
              <a:lnSpc>
                <a:spcPct val="90000"/>
              </a:lnSpc>
              <a:spcBef>
                <a:spcPts val="1656"/>
              </a:spcBef>
              <a:buFont typeface="Arial" panose="020B0604020202020204" pitchFamily="34" charset="0"/>
              <a:buChar char="•"/>
            </a:pPr>
            <a:r>
              <a:rPr lang="en-US" noProof="0" dirty="0"/>
              <a:t>Add text </a:t>
            </a:r>
          </a:p>
          <a:p>
            <a:pPr marL="3784587" lvl="2" indent="-756917" algn="l" defTabSz="3027670" rtl="0" eaLnBrk="1" latinLnBrk="0" hangingPunct="1">
              <a:lnSpc>
                <a:spcPct val="90000"/>
              </a:lnSpc>
              <a:spcBef>
                <a:spcPts val="1656"/>
              </a:spcBef>
              <a:buFont typeface="Arial" panose="020B0604020202020204" pitchFamily="34" charset="0"/>
              <a:buChar char="•"/>
            </a:pPr>
            <a:endParaRPr lang="en-US" noProof="0" dirty="0"/>
          </a:p>
        </p:txBody>
      </p:sp>
      <p:sp>
        <p:nvSpPr>
          <p:cNvPr id="8" name="Title Placeholder 5">
            <a:extLst>
              <a:ext uri="{FF2B5EF4-FFF2-40B4-BE49-F238E27FC236}">
                <a16:creationId xmlns:a16="http://schemas.microsoft.com/office/drawing/2014/main" xmlns="" id="{275386CA-88D5-1C2B-5E90-BAA19FF4F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4635" y="305854"/>
            <a:ext cx="26113740" cy="4132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6071886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xmlns="" id="{1A3EE069-5F3C-6EA6-0107-7E3E98E45F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8302871" y="19822397"/>
            <a:ext cx="1432559" cy="1068246"/>
          </a:xfrm>
        </p:spPr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xmlns="" id="{146C43E1-77A8-E907-EC66-E594E7B852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64922" y="5348544"/>
            <a:ext cx="15211989" cy="7448764"/>
          </a:xfrm>
          <a:prstGeom prst="rect">
            <a:avLst/>
          </a:prstGeom>
        </p:spPr>
        <p:txBody>
          <a:bodyPr/>
          <a:lstStyle>
            <a:lvl1pPr marL="5298422" indent="-756917"/>
            <a:lvl4pPr>
              <a:defRPr sz="5298" b="1" kern="1200">
                <a:solidFill>
                  <a:srgbClr val="2E4D55"/>
                </a:solidFill>
                <a:latin typeface="DIN" panose="02000504040000020003" pitchFamily="2" charset="0"/>
                <a:ea typeface="+mn-ea"/>
                <a:cs typeface="+mn-cs"/>
              </a:defRPr>
            </a:lvl4pPr>
          </a:lstStyle>
          <a:p>
            <a:pPr marL="3784587" lvl="2" indent="-756917" algn="l" defTabSz="3027670" rtl="0" eaLnBrk="1" latinLnBrk="0" hangingPunct="1">
              <a:lnSpc>
                <a:spcPct val="90000"/>
              </a:lnSpc>
              <a:spcBef>
                <a:spcPts val="1656"/>
              </a:spcBef>
              <a:buFont typeface="Arial" panose="020B0604020202020204" pitchFamily="34" charset="0"/>
              <a:buChar char="•"/>
            </a:pPr>
            <a:r>
              <a:t>Кликнете, за да редактирате текст </a:t>
            </a:r>
          </a:p>
          <a:p>
            <a:pPr marL="3784587" lvl="2" indent="-756917" algn="l" defTabSz="3027670" rtl="0" eaLnBrk="1" latinLnBrk="0" hangingPunct="1">
              <a:lnSpc>
                <a:spcPct val="90000"/>
              </a:lnSpc>
              <a:spcBef>
                <a:spcPts val="1656"/>
              </a:spcBef>
              <a:buFont typeface="Arial" panose="020B0604020202020204" pitchFamily="34" charset="0"/>
              <a:buChar char="•"/>
            </a:pPr>
            <a:r>
              <a:t>Второ ниво</a:t>
            </a:r>
          </a:p>
          <a:p>
            <a:pPr lvl="2"/>
            <a:r>
              <a:t>Трето ниво</a:t>
            </a:r>
          </a:p>
          <a:p>
            <a:pPr lvl="2"/>
            <a:r>
              <a:t>Четвърто ниво</a:t>
            </a:r>
          </a:p>
        </p:txBody>
      </p:sp>
      <p:sp>
        <p:nvSpPr>
          <p:cNvPr id="5" name="Title Placeholder 5">
            <a:extLst>
              <a:ext uri="{FF2B5EF4-FFF2-40B4-BE49-F238E27FC236}">
                <a16:creationId xmlns:a16="http://schemas.microsoft.com/office/drawing/2014/main" xmlns="" id="{B3682A18-B886-9CA4-6471-0614FAB57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4635" y="305854"/>
            <a:ext cx="26113740" cy="4132141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Кликнете, за да редактирате заглавието</a:t>
            </a:r>
          </a:p>
        </p:txBody>
      </p:sp>
    </p:spTree>
    <p:extLst>
      <p:ext uri="{BB962C8B-B14F-4D97-AF65-F5344CB8AC3E}">
        <p14:creationId xmlns:p14="http://schemas.microsoft.com/office/powerpoint/2010/main" val="6288050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922497" y="1138650"/>
            <a:ext cx="28431806" cy="4133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C66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922496" y="5693249"/>
            <a:ext cx="28431809" cy="12297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1135376" lvl="0" indent="-851532" algn="l">
              <a:lnSpc>
                <a:spcPct val="90000"/>
              </a:lnSpc>
              <a:spcBef>
                <a:spcPts val="24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2270752" lvl="1" indent="-851532" algn="l">
              <a:lnSpc>
                <a:spcPct val="90000"/>
              </a:lnSpc>
              <a:spcBef>
                <a:spcPts val="124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3406129" lvl="2" indent="-851532" algn="l">
              <a:lnSpc>
                <a:spcPct val="90000"/>
              </a:lnSpc>
              <a:spcBef>
                <a:spcPts val="124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4541505" lvl="3" indent="-851532" algn="l">
              <a:lnSpc>
                <a:spcPct val="90000"/>
              </a:lnSpc>
              <a:spcBef>
                <a:spcPts val="124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5676881" lvl="4" indent="-851532" algn="l">
              <a:lnSpc>
                <a:spcPct val="90000"/>
              </a:lnSpc>
              <a:spcBef>
                <a:spcPts val="124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6812257" lvl="5" indent="-851532" algn="l">
              <a:lnSpc>
                <a:spcPct val="90000"/>
              </a:lnSpc>
              <a:spcBef>
                <a:spcPts val="124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7947633" lvl="6" indent="-851532" algn="l">
              <a:lnSpc>
                <a:spcPct val="90000"/>
              </a:lnSpc>
              <a:spcBef>
                <a:spcPts val="124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9083010" lvl="7" indent="-851532" algn="l">
              <a:lnSpc>
                <a:spcPct val="90000"/>
              </a:lnSpc>
              <a:spcBef>
                <a:spcPts val="124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10218386" lvl="8" indent="-851532" algn="l">
              <a:lnSpc>
                <a:spcPct val="90000"/>
              </a:lnSpc>
              <a:spcBef>
                <a:spcPts val="124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28442267" y="19558787"/>
            <a:ext cx="912036" cy="1138650"/>
          </a:xfrm>
          <a:prstGeom prst="rect">
            <a:avLst/>
          </a:prstGeom>
          <a:solidFill>
            <a:srgbClr val="FF5C6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235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235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235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235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235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235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235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235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235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0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ustom Layou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 bwMode="auto">
          <a:xfrm>
            <a:off x="28302871" y="19288274"/>
            <a:ext cx="1432559" cy="1068246"/>
          </a:xfrm>
        </p:spPr>
        <p:txBody>
          <a:bodyPr/>
          <a:lstStyle/>
          <a:p>
            <a:pPr>
              <a:defRPr/>
            </a:pPr>
            <a:fld id="{80208A2D-B7B4-7446-9865-3C23A23C80B0}" type="slidenum">
              <a:rPr lang="es-ES"/>
              <a:t>‹#›</a:t>
            </a:fld>
            <a:endParaRPr lang="es-E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1864922" y="5348544"/>
            <a:ext cx="15211989" cy="7448764"/>
          </a:xfrm>
          <a:prstGeom prst="rect">
            <a:avLst/>
          </a:prstGeom>
        </p:spPr>
        <p:txBody>
          <a:bodyPr/>
          <a:lstStyle>
            <a:lvl1pPr marL="2270752" indent="-756917">
              <a:defRPr/>
            </a:lvl1pPr>
            <a:lvl2pPr marL="1513835" indent="0">
              <a:buNone/>
              <a:defRPr lang="en-US" sz="5298">
                <a:solidFill>
                  <a:srgbClr val="2E4D55"/>
                </a:solidFill>
                <a:latin typeface="DIN"/>
                <a:ea typeface="Karla"/>
                <a:cs typeface="Karla"/>
              </a:defRPr>
            </a:lvl2pPr>
          </a:lstStyle>
          <a:p>
            <a:pPr marL="2270752" lvl="1" indent="-756917" algn="l" defTabSz="3027670">
              <a:lnSpc>
                <a:spcPct val="90000"/>
              </a:lnSpc>
              <a:spcBef>
                <a:spcPts val="1656"/>
              </a:spcBef>
              <a:buFont typeface="Arial"/>
              <a:buChar char="•"/>
              <a:defRPr/>
            </a:pPr>
            <a:r>
              <a:rPr lang="en-US"/>
              <a:t>Click to edit text styles</a:t>
            </a:r>
            <a:endParaRPr/>
          </a:p>
          <a:p>
            <a:pPr marL="2270752" lvl="1" indent="-756917" algn="l" defTabSz="3027670">
              <a:lnSpc>
                <a:spcPct val="90000"/>
              </a:lnSpc>
              <a:spcBef>
                <a:spcPts val="1656"/>
              </a:spcBef>
              <a:buFont typeface="Arial"/>
              <a:buChar char="•"/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7" name="Title Placeholder 5"/>
          <p:cNvSpPr>
            <a:spLocks noGrp="1"/>
          </p:cNvSpPr>
          <p:nvPr>
            <p:ph type="title" hasCustomPrompt="1"/>
          </p:nvPr>
        </p:nvSpPr>
        <p:spPr bwMode="auto">
          <a:xfrm>
            <a:off x="1274635" y="305854"/>
            <a:ext cx="26113740" cy="4132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title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328303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28302871" y="19822397"/>
            <a:ext cx="1432559" cy="106824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208A2D-B7B4-7446-9865-3C23A23C80B0}" type="slidenum">
              <a:rPr lang="es-ES"/>
              <a:t>‹#›</a:t>
            </a:fld>
            <a:endParaRPr lang="es-ES"/>
          </a:p>
        </p:txBody>
      </p:sp>
      <p:sp>
        <p:nvSpPr>
          <p:cNvPr id="8" name="Redondear rectángulo de esquina diagonal 7"/>
          <p:cNvSpPr/>
          <p:nvPr userDrawn="1"/>
        </p:nvSpPr>
        <p:spPr bwMode="auto">
          <a:xfrm>
            <a:off x="541375" y="705031"/>
            <a:ext cx="29113848" cy="3248149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sz="21549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2843079" y="1183434"/>
            <a:ext cx="1891827" cy="220328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25023476" y="1942879"/>
            <a:ext cx="3872970" cy="772453"/>
          </a:xfrm>
          <a:prstGeom prst="rect">
            <a:avLst/>
          </a:prstGeom>
        </p:spPr>
      </p:pic>
      <p:sp>
        <p:nvSpPr>
          <p:cNvPr id="2" name="Text Placeholder 5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1864922" y="5348544"/>
            <a:ext cx="15211989" cy="7448764"/>
          </a:xfrm>
          <a:prstGeom prst="rect">
            <a:avLst/>
          </a:prstGeom>
        </p:spPr>
        <p:txBody>
          <a:bodyPr/>
          <a:lstStyle>
            <a:lvl1pPr>
              <a:defRPr lang="en-US" sz="5298">
                <a:solidFill>
                  <a:srgbClr val="2E4D55"/>
                </a:solidFill>
                <a:latin typeface="DIN"/>
                <a:ea typeface="Karla"/>
                <a:cs typeface="Karla"/>
              </a:defRPr>
            </a:lvl1pPr>
          </a:lstStyle>
          <a:p>
            <a:pPr lvl="0">
              <a:defRPr/>
            </a:pPr>
            <a:r>
              <a:rPr lang="en-US"/>
              <a:t>Click to edit text </a:t>
            </a:r>
            <a:endParaRPr/>
          </a:p>
          <a:p>
            <a:pPr lvl="0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Title Placeholder 5"/>
          <p:cNvSpPr>
            <a:spLocks noGrp="1"/>
          </p:cNvSpPr>
          <p:nvPr>
            <p:ph type="title" hasCustomPrompt="1"/>
          </p:nvPr>
        </p:nvSpPr>
        <p:spPr bwMode="auto">
          <a:xfrm>
            <a:off x="1274635" y="305854"/>
            <a:ext cx="26113740" cy="4132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title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208066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omparison with image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 bwMode="auto">
          <a:xfrm>
            <a:off x="1940901" y="5299671"/>
            <a:ext cx="12804563" cy="16460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s-ES" sz="6622" b="1">
                <a:solidFill>
                  <a:srgbClr val="00A398"/>
                </a:solidFill>
                <a:latin typeface="DIN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/>
              <a:t>Click to add title</a:t>
            </a:r>
            <a:endParaRPr/>
          </a:p>
          <a:p>
            <a:pPr>
              <a:defRPr/>
            </a:pP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 bwMode="auto">
          <a:xfrm>
            <a:off x="15390707" y="5693244"/>
            <a:ext cx="12804563" cy="16460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s-ES" sz="6622" b="1">
                <a:solidFill>
                  <a:srgbClr val="00A398"/>
                </a:solidFill>
                <a:latin typeface="DIN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/>
              <a:t>Click to add title</a:t>
            </a:r>
            <a:endParaRPr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 bwMode="auto">
          <a:xfrm>
            <a:off x="2081530" y="8198273"/>
            <a:ext cx="12804563" cy="998050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 bwMode="auto">
          <a:xfrm>
            <a:off x="15390707" y="8198273"/>
            <a:ext cx="12804563" cy="998050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Title Placeholder 5"/>
          <p:cNvSpPr>
            <a:spLocks noGrp="1"/>
          </p:cNvSpPr>
          <p:nvPr>
            <p:ph type="title" hasCustomPrompt="1"/>
          </p:nvPr>
        </p:nvSpPr>
        <p:spPr bwMode="auto">
          <a:xfrm>
            <a:off x="1274635" y="305854"/>
            <a:ext cx="26113740" cy="4132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title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930359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mag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 bwMode="auto">
          <a:xfrm>
            <a:off x="14084285" y="4977170"/>
            <a:ext cx="14026873" cy="136538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947"/>
            </a:lvl1pPr>
            <a:lvl2pPr marL="1135376" indent="0">
              <a:buNone/>
              <a:defRPr sz="6953"/>
            </a:lvl2pPr>
            <a:lvl3pPr marL="2270752" indent="0">
              <a:buNone/>
              <a:defRPr sz="5960"/>
            </a:lvl3pPr>
            <a:lvl4pPr marL="3406129" indent="0">
              <a:buNone/>
              <a:defRPr sz="4967"/>
            </a:lvl4pPr>
            <a:lvl5pPr marL="4541505" indent="0">
              <a:buNone/>
              <a:defRPr sz="4967"/>
            </a:lvl5pPr>
            <a:lvl6pPr marL="5676881" indent="0">
              <a:buNone/>
              <a:defRPr sz="4967"/>
            </a:lvl6pPr>
            <a:lvl7pPr marL="6812257" indent="0">
              <a:buNone/>
              <a:defRPr sz="4967"/>
            </a:lvl7pPr>
            <a:lvl8pPr marL="7947633" indent="0">
              <a:buNone/>
              <a:defRPr sz="4967"/>
            </a:lvl8pPr>
            <a:lvl9pPr marL="9083010" indent="0">
              <a:buNone/>
              <a:defRPr sz="4967"/>
            </a:lvl9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 bwMode="auto">
          <a:xfrm>
            <a:off x="2165642" y="5688192"/>
            <a:ext cx="9755851" cy="12231832"/>
          </a:xfrm>
          <a:prstGeom prst="rect">
            <a:avLst/>
          </a:prstGeom>
        </p:spPr>
        <p:txBody>
          <a:bodyPr/>
          <a:lstStyle>
            <a:lvl1pPr marL="3973817" indent="-946147">
              <a:buNone/>
              <a:defRPr sz="5960">
                <a:solidFill>
                  <a:schemeClr val="tx1"/>
                </a:solidFill>
                <a:latin typeface="Gotham Black Regular"/>
              </a:defRPr>
            </a:lvl1pPr>
            <a:lvl2pPr marL="1135376" indent="0">
              <a:buNone/>
              <a:defRPr sz="5960"/>
            </a:lvl2pPr>
            <a:lvl3pPr marL="3027670" indent="0" algn="l">
              <a:buFontTx/>
              <a:buNone/>
              <a:defRPr lang="es-ES" sz="7947">
                <a:solidFill>
                  <a:srgbClr val="2E4D55"/>
                </a:solidFill>
                <a:latin typeface="DIN"/>
                <a:ea typeface="+mn-ea"/>
                <a:cs typeface="+mn-cs"/>
              </a:defRPr>
            </a:lvl3pPr>
            <a:lvl4pPr marL="3406129" indent="0">
              <a:buNone/>
              <a:defRPr sz="2483"/>
            </a:lvl4pPr>
            <a:lvl5pPr marL="4541505" indent="0">
              <a:buNone/>
              <a:defRPr sz="2483"/>
            </a:lvl5pPr>
            <a:lvl6pPr marL="5676881" indent="0">
              <a:buNone/>
              <a:defRPr sz="2483"/>
            </a:lvl6pPr>
            <a:lvl7pPr marL="6812257" indent="0">
              <a:buNone/>
              <a:defRPr sz="2483"/>
            </a:lvl7pPr>
            <a:lvl8pPr marL="7947633" indent="0">
              <a:buNone/>
              <a:defRPr sz="2483"/>
            </a:lvl8pPr>
            <a:lvl9pPr marL="9083010" indent="0">
              <a:buNone/>
              <a:defRPr sz="2483"/>
            </a:lvl9pPr>
          </a:lstStyle>
          <a:p>
            <a:pPr marL="3784587" lvl="2" indent="-756917" algn="l" defTabSz="3027670">
              <a:lnSpc>
                <a:spcPct val="90000"/>
              </a:lnSpc>
              <a:spcBef>
                <a:spcPts val="1656"/>
              </a:spcBef>
              <a:buFont typeface="Arial"/>
              <a:buChar char="•"/>
              <a:defRPr/>
            </a:pPr>
            <a:endParaRPr lang="en-US"/>
          </a:p>
          <a:p>
            <a:pPr marL="1892294" lvl="1" indent="-756917" algn="l" defTabSz="3027670">
              <a:lnSpc>
                <a:spcPct val="90000"/>
              </a:lnSpc>
              <a:spcBef>
                <a:spcPts val="1656"/>
              </a:spcBef>
              <a:buFont typeface="Arial"/>
              <a:buChar char="•"/>
              <a:defRPr/>
            </a:pPr>
            <a:r>
              <a:rPr lang="en-US"/>
              <a:t>Add text </a:t>
            </a:r>
            <a:endParaRPr/>
          </a:p>
          <a:p>
            <a:pPr marL="3784587" lvl="2" indent="-756917" algn="l" defTabSz="3027670">
              <a:lnSpc>
                <a:spcPct val="90000"/>
              </a:lnSpc>
              <a:spcBef>
                <a:spcPts val="1656"/>
              </a:spcBef>
              <a:buFont typeface="Arial"/>
              <a:buChar char="•"/>
              <a:defRPr/>
            </a:pPr>
            <a:endParaRPr lang="en-US"/>
          </a:p>
        </p:txBody>
      </p:sp>
      <p:sp>
        <p:nvSpPr>
          <p:cNvPr id="8" name="Title Placeholder 5"/>
          <p:cNvSpPr>
            <a:spLocks noGrp="1"/>
          </p:cNvSpPr>
          <p:nvPr>
            <p:ph type="title" hasCustomPrompt="1"/>
          </p:nvPr>
        </p:nvSpPr>
        <p:spPr bwMode="auto">
          <a:xfrm>
            <a:off x="1274635" y="305854"/>
            <a:ext cx="26113740" cy="4132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title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814778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No 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Number Placeholder 2"/>
          <p:cNvSpPr>
            <a:spLocks noGrp="1"/>
          </p:cNvSpPr>
          <p:nvPr>
            <p:ph type="sldNum" sz="quarter" idx="10"/>
          </p:nvPr>
        </p:nvSpPr>
        <p:spPr bwMode="auto">
          <a:xfrm>
            <a:off x="28302871" y="19822397"/>
            <a:ext cx="1432559" cy="1068246"/>
          </a:xfrm>
        </p:spPr>
        <p:txBody>
          <a:bodyPr/>
          <a:lstStyle/>
          <a:p>
            <a:pPr>
              <a:defRPr/>
            </a:pPr>
            <a:fld id="{80208A2D-B7B4-7446-9865-3C23A23C80B0}" type="slidenum">
              <a:rPr lang="es-ES"/>
              <a:t>‹#›</a:t>
            </a:fld>
            <a:endParaRPr lang="es-ES"/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1864922" y="5348544"/>
            <a:ext cx="15211989" cy="7448764"/>
          </a:xfrm>
          <a:prstGeom prst="rect">
            <a:avLst/>
          </a:prstGeom>
        </p:spPr>
        <p:txBody>
          <a:bodyPr/>
          <a:lstStyle>
            <a:lvl1pPr marL="5298422" indent="-756917">
              <a:defRPr lang="en-US"/>
            </a:lvl1pPr>
            <a:lvl4pPr>
              <a:defRPr lang="en-US" sz="5298" b="1">
                <a:solidFill>
                  <a:srgbClr val="2E4D55"/>
                </a:solidFill>
                <a:latin typeface="DIN"/>
                <a:ea typeface="+mn-ea"/>
                <a:cs typeface="+mn-cs"/>
              </a:defRPr>
            </a:lvl4pPr>
          </a:lstStyle>
          <a:p>
            <a:pPr marL="3784587" lvl="2" indent="-756917" algn="l" defTabSz="3027670">
              <a:lnSpc>
                <a:spcPct val="90000"/>
              </a:lnSpc>
              <a:spcBef>
                <a:spcPts val="1656"/>
              </a:spcBef>
              <a:buFont typeface="Arial"/>
              <a:buChar char="•"/>
              <a:defRPr/>
            </a:pPr>
            <a:r>
              <a:rPr lang="en-US"/>
              <a:t>Click to edit text </a:t>
            </a:r>
            <a:endParaRPr/>
          </a:p>
          <a:p>
            <a:pPr marL="3784587" lvl="2" indent="-756917" algn="l" defTabSz="3027670">
              <a:lnSpc>
                <a:spcPct val="90000"/>
              </a:lnSpc>
              <a:spcBef>
                <a:spcPts val="1656"/>
              </a:spcBef>
              <a:buFont typeface="Arial"/>
              <a:buChar char="•"/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2">
              <a:defRPr/>
            </a:pPr>
            <a:r>
              <a:rPr lang="en-US"/>
              <a:t>Fourth level</a:t>
            </a:r>
            <a:endParaRPr/>
          </a:p>
        </p:txBody>
      </p:sp>
      <p:sp>
        <p:nvSpPr>
          <p:cNvPr id="5" name="Title Placeholder 5"/>
          <p:cNvSpPr>
            <a:spLocks noGrp="1"/>
          </p:cNvSpPr>
          <p:nvPr>
            <p:ph type="title" hasCustomPrompt="1"/>
          </p:nvPr>
        </p:nvSpPr>
        <p:spPr bwMode="auto">
          <a:xfrm>
            <a:off x="1274635" y="305854"/>
            <a:ext cx="26113740" cy="4132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title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26717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22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23.xml"/><Relationship Id="rId9" Type="http://schemas.openxmlformats.org/officeDocument/2006/relationships/image" Target="../media/image2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6">
            <a:extLst>
              <a:ext uri="{FF2B5EF4-FFF2-40B4-BE49-F238E27FC236}">
                <a16:creationId xmlns:a16="http://schemas.microsoft.com/office/drawing/2014/main" xmlns="" id="{151EA6D8-4CD7-2C1A-211B-547AA515AA65}"/>
              </a:ext>
            </a:extLst>
          </p:cNvPr>
          <p:cNvSpPr/>
          <p:nvPr userDrawn="1"/>
        </p:nvSpPr>
        <p:spPr>
          <a:xfrm>
            <a:off x="664079" y="19114239"/>
            <a:ext cx="27638795" cy="1776413"/>
          </a:xfrm>
          <a:prstGeom prst="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8801"/>
          </a:p>
        </p:txBody>
      </p:sp>
      <p:sp>
        <p:nvSpPr>
          <p:cNvPr id="17" name="Redondear rectángulo de esquina diagonal 7">
            <a:extLst>
              <a:ext uri="{FF2B5EF4-FFF2-40B4-BE49-F238E27FC236}">
                <a16:creationId xmlns:a16="http://schemas.microsoft.com/office/drawing/2014/main" xmlns="" id="{1F3BED0F-2B50-4724-5F89-A572DBAC96EA}"/>
              </a:ext>
            </a:extLst>
          </p:cNvPr>
          <p:cNvSpPr/>
          <p:nvPr userDrawn="1"/>
        </p:nvSpPr>
        <p:spPr>
          <a:xfrm>
            <a:off x="541376" y="705031"/>
            <a:ext cx="29113848" cy="3248149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8801"/>
          </a:p>
        </p:txBody>
      </p:sp>
      <p:pic>
        <p:nvPicPr>
          <p:cNvPr id="18" name="Imagen 8">
            <a:extLst>
              <a:ext uri="{FF2B5EF4-FFF2-40B4-BE49-F238E27FC236}">
                <a16:creationId xmlns:a16="http://schemas.microsoft.com/office/drawing/2014/main" xmlns="" id="{49D7A5EB-9EB1-459A-64EF-1201828CAFE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2843079" y="1183436"/>
            <a:ext cx="1891827" cy="2203282"/>
          </a:xfrm>
          <a:prstGeom prst="rect">
            <a:avLst/>
          </a:prstGeom>
        </p:spPr>
      </p:pic>
      <p:pic>
        <p:nvPicPr>
          <p:cNvPr id="19" name="Imagen 9">
            <a:extLst>
              <a:ext uri="{FF2B5EF4-FFF2-40B4-BE49-F238E27FC236}">
                <a16:creationId xmlns:a16="http://schemas.microsoft.com/office/drawing/2014/main" xmlns="" id="{691FB231-AB26-B302-5250-467FF8DC735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5023478" y="1942879"/>
            <a:ext cx="3872971" cy="772453"/>
          </a:xfrm>
          <a:prstGeom prst="rect">
            <a:avLst/>
          </a:prstGeom>
        </p:spPr>
      </p:pic>
      <p:pic>
        <p:nvPicPr>
          <p:cNvPr id="3" name="Picture 2" descr="Graphical user interface, text, application, email  Description automatically generated">
            <a:extLst>
              <a:ext uri="{FF2B5EF4-FFF2-40B4-BE49-F238E27FC236}">
                <a16:creationId xmlns:a16="http://schemas.microsoft.com/office/drawing/2014/main" xmlns="" id="{05AD56E0-BDA7-106F-82FE-C77F49F82BF5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2843077" y="19322312"/>
            <a:ext cx="5432970" cy="1431351"/>
          </a:xfrm>
          <a:prstGeom prst="rect">
            <a:avLst/>
          </a:prstGeom>
        </p:spPr>
      </p:pic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xmlns="" id="{33638961-C66E-6A85-DA1E-D659B47D54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8180166" y="20135714"/>
            <a:ext cx="1432559" cy="1068246"/>
          </a:xfrm>
          <a:prstGeom prst="rect">
            <a:avLst/>
          </a:prstGeom>
        </p:spPr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6230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7" r:id="rId3"/>
    <p:sldLayoutId id="2147483708" r:id="rId4"/>
    <p:sldLayoutId id="2147483702" r:id="rId5"/>
  </p:sldLayoutIdLst>
  <p:txStyles>
    <p:titleStyle>
      <a:lvl1pPr algn="l" defTabSz="2851556" rtl="0" eaLnBrk="1" latinLnBrk="0" hangingPunct="1">
        <a:lnSpc>
          <a:spcPct val="90000"/>
        </a:lnSpc>
        <a:spcBef>
          <a:spcPct val="0"/>
        </a:spcBef>
        <a:buNone/>
        <a:defRPr sz="9979" b="1" kern="1200" baseline="0">
          <a:solidFill>
            <a:srgbClr val="63BB51"/>
          </a:solidFill>
          <a:latin typeface="DIN Black" panose="02000504040000020003" pitchFamily="2" charset="0"/>
          <a:ea typeface="+mj-ea"/>
          <a:cs typeface="+mj-cs"/>
        </a:defRPr>
      </a:lvl1pPr>
    </p:titleStyle>
    <p:bodyStyle>
      <a:lvl1pPr marL="2138667" indent="-712889" algn="l" defTabSz="2851556" rtl="0" eaLnBrk="1" latinLnBrk="0" hangingPunct="1">
        <a:lnSpc>
          <a:spcPct val="90000"/>
        </a:lnSpc>
        <a:spcBef>
          <a:spcPts val="3119"/>
        </a:spcBef>
        <a:buFont typeface="Arial" panose="020B0604020202020204" pitchFamily="34" charset="0"/>
        <a:buChar char="•"/>
        <a:defRPr sz="6237" b="1" kern="1200">
          <a:solidFill>
            <a:srgbClr val="00A398"/>
          </a:solidFill>
          <a:latin typeface="DIN" panose="02000504040000020003" pitchFamily="2" charset="0"/>
          <a:ea typeface="+mj-ea"/>
          <a:cs typeface="+mj-cs"/>
        </a:defRPr>
      </a:lvl1pPr>
      <a:lvl2pPr marL="2138667" indent="-712889" algn="l" defTabSz="2851556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990" kern="1200">
          <a:solidFill>
            <a:srgbClr val="2E4D55"/>
          </a:solidFill>
          <a:latin typeface="DIN" panose="02000504040000020003" pitchFamily="2" charset="0"/>
          <a:ea typeface="+mn-ea"/>
          <a:cs typeface="+mn-cs"/>
        </a:defRPr>
      </a:lvl2pPr>
      <a:lvl3pPr marL="3564446" indent="-712889" algn="l" defTabSz="2851556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990" kern="1200">
          <a:solidFill>
            <a:srgbClr val="2E4D55"/>
          </a:solidFill>
          <a:latin typeface="DIN" panose="02000504040000020003" pitchFamily="2" charset="0"/>
          <a:ea typeface="+mn-ea"/>
          <a:cs typeface="+mn-cs"/>
        </a:defRPr>
      </a:lvl3pPr>
      <a:lvl4pPr marL="4990224" indent="-712889" algn="l" defTabSz="2851556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990" kern="1200">
          <a:solidFill>
            <a:srgbClr val="2E4D55"/>
          </a:solidFill>
          <a:latin typeface="DIN" panose="02000504040000020003" pitchFamily="2" charset="0"/>
          <a:ea typeface="+mn-ea"/>
          <a:cs typeface="+mn-cs"/>
        </a:defRPr>
      </a:lvl4pPr>
      <a:lvl5pPr marL="6416002" indent="-712889" algn="l" defTabSz="2851556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990" kern="1200">
          <a:solidFill>
            <a:srgbClr val="2E4D55"/>
          </a:solidFill>
          <a:latin typeface="DIN" panose="02000504040000020003" pitchFamily="2" charset="0"/>
          <a:ea typeface="+mn-ea"/>
          <a:cs typeface="+mn-cs"/>
        </a:defRPr>
      </a:lvl5pPr>
      <a:lvl6pPr marL="7841780" indent="-712889" algn="l" defTabSz="2851556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6pPr>
      <a:lvl7pPr marL="9267558" indent="-712889" algn="l" defTabSz="2851556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7pPr>
      <a:lvl8pPr marL="10693337" indent="-712889" algn="l" defTabSz="2851556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8pPr>
      <a:lvl9pPr marL="12119115" indent="-712889" algn="l" defTabSz="2851556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2851556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1pPr>
      <a:lvl2pPr marL="1425778" algn="l" defTabSz="2851556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2pPr>
      <a:lvl3pPr marL="2851556" algn="l" defTabSz="2851556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3pPr>
      <a:lvl4pPr marL="4277335" algn="l" defTabSz="2851556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4pPr>
      <a:lvl5pPr marL="5703113" algn="l" defTabSz="2851556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5pPr>
      <a:lvl6pPr marL="7128891" algn="l" defTabSz="2851556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6pPr>
      <a:lvl7pPr marL="8554669" algn="l" defTabSz="2851556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7pPr>
      <a:lvl8pPr marL="9980447" algn="l" defTabSz="2851556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8pPr>
      <a:lvl9pPr marL="11406226" algn="l" defTabSz="2851556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530" y="1138650"/>
            <a:ext cx="26113740" cy="41337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530" y="5693247"/>
            <a:ext cx="26113740" cy="13569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fld id="{89A05628-ACF8-4F9B-8C01-A06C5BDDE8C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530" y="19822397"/>
            <a:ext cx="6812280" cy="113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9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9190" y="19822397"/>
            <a:ext cx="10218420" cy="113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9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2990" y="19822397"/>
            <a:ext cx="6812280" cy="113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9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08A2D-B7B4-7446-9865-3C23A23C80B0}" type="slidenum">
              <a:rPr lang="es-ES" smtClean="0"/>
              <a:t>‹#›</a:t>
            </a:fld>
            <a:endParaRPr lang="es-ES" dirty="0"/>
          </a:p>
        </p:txBody>
      </p:sp>
      <p:sp>
        <p:nvSpPr>
          <p:cNvPr id="7" name="Redondear rectángulo de esquina diagonal 7">
            <a:extLst>
              <a:ext uri="{FF2B5EF4-FFF2-40B4-BE49-F238E27FC236}">
                <a16:creationId xmlns:a16="http://schemas.microsoft.com/office/drawing/2014/main" xmlns="" id="{9AF9295C-2DB1-280D-7FF8-5AA7145E56DA}"/>
              </a:ext>
            </a:extLst>
          </p:cNvPr>
          <p:cNvSpPr/>
          <p:nvPr userDrawn="1"/>
        </p:nvSpPr>
        <p:spPr>
          <a:xfrm>
            <a:off x="541375" y="705031"/>
            <a:ext cx="29113848" cy="3248149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1549"/>
          </a:p>
        </p:txBody>
      </p:sp>
      <p:pic>
        <p:nvPicPr>
          <p:cNvPr id="8" name="Imagen 8">
            <a:extLst>
              <a:ext uri="{FF2B5EF4-FFF2-40B4-BE49-F238E27FC236}">
                <a16:creationId xmlns:a16="http://schemas.microsoft.com/office/drawing/2014/main" xmlns="" id="{22D46AA7-432A-0E0D-7D7E-48B1C7EBC6A4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22843079" y="1183434"/>
            <a:ext cx="1891827" cy="2203283"/>
          </a:xfrm>
          <a:prstGeom prst="rect">
            <a:avLst/>
          </a:prstGeom>
        </p:spPr>
      </p:pic>
      <p:pic>
        <p:nvPicPr>
          <p:cNvPr id="9" name="Imagen 9">
            <a:extLst>
              <a:ext uri="{FF2B5EF4-FFF2-40B4-BE49-F238E27FC236}">
                <a16:creationId xmlns:a16="http://schemas.microsoft.com/office/drawing/2014/main" xmlns="" id="{8E9235A8-1130-D964-0BF0-3721F2012DAD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25023476" y="1942879"/>
            <a:ext cx="3872970" cy="772453"/>
          </a:xfrm>
          <a:prstGeom prst="rect">
            <a:avLst/>
          </a:prstGeom>
        </p:spPr>
      </p:pic>
      <p:sp>
        <p:nvSpPr>
          <p:cNvPr id="10" name="Rectángulo 6">
            <a:extLst>
              <a:ext uri="{FF2B5EF4-FFF2-40B4-BE49-F238E27FC236}">
                <a16:creationId xmlns:a16="http://schemas.microsoft.com/office/drawing/2014/main" xmlns="" id="{52DF821C-1705-5380-7FC3-87ACB41A6FAB}"/>
              </a:ext>
            </a:extLst>
          </p:cNvPr>
          <p:cNvSpPr/>
          <p:nvPr userDrawn="1"/>
        </p:nvSpPr>
        <p:spPr>
          <a:xfrm>
            <a:off x="664078" y="19114238"/>
            <a:ext cx="27638795" cy="1776412"/>
          </a:xfrm>
          <a:prstGeom prst="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1549"/>
          </a:p>
        </p:txBody>
      </p:sp>
      <p:pic>
        <p:nvPicPr>
          <p:cNvPr id="11" name="Picture 10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xmlns="" id="{101BD813-EC2F-1A8A-1FBF-CC797F9CAB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/>
          <a:srcRect r="68755"/>
          <a:stretch/>
        </p:blipFill>
        <p:spPr>
          <a:xfrm>
            <a:off x="21989441" y="19311493"/>
            <a:ext cx="1707272" cy="143956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BE5B0C8-C09F-FD9E-B8C1-82AA015DB13D}"/>
              </a:ext>
            </a:extLst>
          </p:cNvPr>
          <p:cNvSpPr txBox="1"/>
          <p:nvPr userDrawn="1"/>
        </p:nvSpPr>
        <p:spPr>
          <a:xfrm>
            <a:off x="23067299" y="19404948"/>
            <a:ext cx="431349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2270752">
              <a:lnSpc>
                <a:spcPts val="2980"/>
              </a:lnSpc>
            </a:pPr>
            <a:r>
              <a:rPr lang="bg-BG" sz="2649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Финансирано от </a:t>
            </a:r>
          </a:p>
          <a:p>
            <a:pPr algn="r" defTabSz="2270752">
              <a:lnSpc>
                <a:spcPts val="2980"/>
              </a:lnSpc>
            </a:pPr>
            <a:r>
              <a:rPr lang="bg-BG" sz="2649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Европейския съюз</a:t>
            </a:r>
          </a:p>
        </p:txBody>
      </p:sp>
    </p:spTree>
    <p:extLst>
      <p:ext uri="{BB962C8B-B14F-4D97-AF65-F5344CB8AC3E}">
        <p14:creationId xmlns:p14="http://schemas.microsoft.com/office/powerpoint/2010/main" val="1573234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</p:sldLayoutIdLst>
  <p:hf hdr="0" ftr="0" dt="0"/>
  <p:txStyles>
    <p:titleStyle>
      <a:lvl1pPr algn="l" defTabSz="2270752" rtl="0" eaLnBrk="1" latinLnBrk="0" hangingPunct="1">
        <a:lnSpc>
          <a:spcPct val="90000"/>
        </a:lnSpc>
        <a:spcBef>
          <a:spcPct val="0"/>
        </a:spcBef>
        <a:buNone/>
        <a:defRPr sz="1092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67688" indent="-567688" algn="l" defTabSz="2270752" rtl="0" eaLnBrk="1" latinLnBrk="0" hangingPunct="1">
        <a:lnSpc>
          <a:spcPct val="90000"/>
        </a:lnSpc>
        <a:spcBef>
          <a:spcPts val="2483"/>
        </a:spcBef>
        <a:buFont typeface="Arial" panose="020B0604020202020204" pitchFamily="34" charset="0"/>
        <a:buChar char="•"/>
        <a:defRPr sz="6953" kern="1200">
          <a:solidFill>
            <a:schemeClr val="tx1"/>
          </a:solidFill>
          <a:latin typeface="+mn-lt"/>
          <a:ea typeface="+mn-ea"/>
          <a:cs typeface="+mn-cs"/>
        </a:defRPr>
      </a:lvl1pPr>
      <a:lvl2pPr marL="1703064" indent="-567688" algn="l" defTabSz="2270752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2838440" indent="-567688" algn="l" defTabSz="2270752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967" kern="1200">
          <a:solidFill>
            <a:schemeClr val="tx1"/>
          </a:solidFill>
          <a:latin typeface="+mn-lt"/>
          <a:ea typeface="+mn-ea"/>
          <a:cs typeface="+mn-cs"/>
        </a:defRPr>
      </a:lvl3pPr>
      <a:lvl4pPr marL="3973817" indent="-567688" algn="l" defTabSz="2270752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4pPr>
      <a:lvl5pPr marL="5109193" indent="-567688" algn="l" defTabSz="2270752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5pPr>
      <a:lvl6pPr marL="6244569" indent="-567688" algn="l" defTabSz="2270752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7379945" indent="-567688" algn="l" defTabSz="2270752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8515321" indent="-567688" algn="l" defTabSz="2270752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650698" indent="-567688" algn="l" defTabSz="2270752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70752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1pPr>
      <a:lvl2pPr marL="1135376" algn="l" defTabSz="2270752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2pPr>
      <a:lvl3pPr marL="2270752" algn="l" defTabSz="2270752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3pPr>
      <a:lvl4pPr marL="3406129" algn="l" defTabSz="2270752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4pPr>
      <a:lvl5pPr marL="4541505" algn="l" defTabSz="2270752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5pPr>
      <a:lvl6pPr marL="5676881" algn="l" defTabSz="2270752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6812257" algn="l" defTabSz="2270752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7947633" algn="l" defTabSz="2270752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083010" algn="l" defTabSz="2270752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6">
            <a:extLst>
              <a:ext uri="{FF2B5EF4-FFF2-40B4-BE49-F238E27FC236}">
                <a16:creationId xmlns:a16="http://schemas.microsoft.com/office/drawing/2014/main" xmlns="" id="{151EA6D8-4CD7-2C1A-211B-547AA515AA65}"/>
              </a:ext>
            </a:extLst>
          </p:cNvPr>
          <p:cNvSpPr/>
          <p:nvPr userDrawn="1"/>
        </p:nvSpPr>
        <p:spPr>
          <a:xfrm>
            <a:off x="664078" y="19114238"/>
            <a:ext cx="27638795" cy="1776412"/>
          </a:xfrm>
          <a:prstGeom prst="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1549"/>
          </a:p>
        </p:txBody>
      </p:sp>
      <p:sp>
        <p:nvSpPr>
          <p:cNvPr id="17" name="Redondear rectángulo de esquina diagonal 7">
            <a:extLst>
              <a:ext uri="{FF2B5EF4-FFF2-40B4-BE49-F238E27FC236}">
                <a16:creationId xmlns:a16="http://schemas.microsoft.com/office/drawing/2014/main" xmlns="" id="{1F3BED0F-2B50-4724-5F89-A572DBAC96EA}"/>
              </a:ext>
            </a:extLst>
          </p:cNvPr>
          <p:cNvSpPr/>
          <p:nvPr userDrawn="1"/>
        </p:nvSpPr>
        <p:spPr>
          <a:xfrm>
            <a:off x="541375" y="705031"/>
            <a:ext cx="29113848" cy="3248149"/>
          </a:xfrm>
          <a:prstGeom prst="round2Diag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1549"/>
          </a:p>
        </p:txBody>
      </p:sp>
      <p:pic>
        <p:nvPicPr>
          <p:cNvPr id="18" name="Imagen 8">
            <a:extLst>
              <a:ext uri="{FF2B5EF4-FFF2-40B4-BE49-F238E27FC236}">
                <a16:creationId xmlns:a16="http://schemas.microsoft.com/office/drawing/2014/main" xmlns="" id="{49D7A5EB-9EB1-459A-64EF-1201828CAFE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2843079" y="1183434"/>
            <a:ext cx="1891827" cy="2203283"/>
          </a:xfrm>
          <a:prstGeom prst="rect">
            <a:avLst/>
          </a:prstGeom>
        </p:spPr>
      </p:pic>
      <p:pic>
        <p:nvPicPr>
          <p:cNvPr id="19" name="Imagen 9">
            <a:extLst>
              <a:ext uri="{FF2B5EF4-FFF2-40B4-BE49-F238E27FC236}">
                <a16:creationId xmlns:a16="http://schemas.microsoft.com/office/drawing/2014/main" xmlns="" id="{691FB231-AB26-B302-5250-467FF8DC7350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5023476" y="1942879"/>
            <a:ext cx="3872970" cy="772453"/>
          </a:xfrm>
          <a:prstGeom prst="rect">
            <a:avLst/>
          </a:prstGeom>
        </p:spPr>
      </p:pic>
      <p:pic>
        <p:nvPicPr>
          <p:cNvPr id="3" name="Picture 2" descr="Graphical user interface, text, application, email  Description automatically generated">
            <a:extLst>
              <a:ext uri="{FF2B5EF4-FFF2-40B4-BE49-F238E27FC236}">
                <a16:creationId xmlns:a16="http://schemas.microsoft.com/office/drawing/2014/main" xmlns="" id="{05AD56E0-BDA7-106F-82FE-C77F49F82BF5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22843078" y="19322312"/>
            <a:ext cx="5432970" cy="1431350"/>
          </a:xfrm>
          <a:prstGeom prst="rect">
            <a:avLst/>
          </a:prstGeom>
        </p:spPr>
      </p:pic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xmlns="" id="{33638961-C66E-6A85-DA1E-D659B47D54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8180165" y="20135713"/>
            <a:ext cx="1432559" cy="1068246"/>
          </a:xfrm>
          <a:prstGeom prst="rect">
            <a:avLst/>
          </a:prstGeom>
        </p:spPr>
        <p:txBody>
          <a:bodyPr/>
          <a:lstStyle/>
          <a:p>
            <a:fld id="{80208A2D-B7B4-7446-9865-3C23A23C80B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0799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</p:sldLayoutIdLst>
  <p:hf hdr="0" dt="0"/>
  <p:txStyles>
    <p:titleStyle>
      <a:lvl1pPr algn="l" defTabSz="3027670" rtl="0" eaLnBrk="1" latinLnBrk="0" hangingPunct="1">
        <a:lnSpc>
          <a:spcPct val="90000"/>
        </a:lnSpc>
        <a:spcBef>
          <a:spcPct val="0"/>
        </a:spcBef>
        <a:buNone/>
        <a:defRPr sz="10596" b="1" kern="1200" baseline="0">
          <a:solidFill>
            <a:srgbClr val="63BB51"/>
          </a:solidFill>
          <a:latin typeface="DIN Black" panose="02000504040000020003" pitchFamily="2" charset="0"/>
          <a:ea typeface="+mj-ea"/>
          <a:cs typeface="+mj-cs"/>
        </a:defRPr>
      </a:lvl1pPr>
    </p:titleStyle>
    <p:bodyStyle>
      <a:lvl1pPr marL="2270752" indent="-756917" algn="l" defTabSz="3027670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6622" b="1" kern="1200">
          <a:solidFill>
            <a:srgbClr val="00A398"/>
          </a:solidFill>
          <a:latin typeface="DIN" panose="02000504040000020003" pitchFamily="2" charset="0"/>
          <a:ea typeface="+mj-ea"/>
          <a:cs typeface="+mj-cs"/>
        </a:defRPr>
      </a:lvl1pPr>
      <a:lvl2pPr marL="2270752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298" kern="1200">
          <a:solidFill>
            <a:srgbClr val="2E4D55"/>
          </a:solidFill>
          <a:latin typeface="DIN" panose="02000504040000020003" pitchFamily="2" charset="0"/>
          <a:ea typeface="+mn-ea"/>
          <a:cs typeface="+mn-cs"/>
        </a:defRPr>
      </a:lvl2pPr>
      <a:lvl3pPr marL="3784587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298" kern="1200">
          <a:solidFill>
            <a:srgbClr val="2E4D55"/>
          </a:solidFill>
          <a:latin typeface="DIN" panose="02000504040000020003" pitchFamily="2" charset="0"/>
          <a:ea typeface="+mn-ea"/>
          <a:cs typeface="+mn-cs"/>
        </a:defRPr>
      </a:lvl3pPr>
      <a:lvl4pPr marL="5298422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298" kern="1200">
          <a:solidFill>
            <a:srgbClr val="2E4D55"/>
          </a:solidFill>
          <a:latin typeface="DIN" panose="02000504040000020003" pitchFamily="2" charset="0"/>
          <a:ea typeface="+mn-ea"/>
          <a:cs typeface="+mn-cs"/>
        </a:defRPr>
      </a:lvl4pPr>
      <a:lvl5pPr marL="6812257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298" kern="1200">
          <a:solidFill>
            <a:srgbClr val="2E4D55"/>
          </a:solidFill>
          <a:latin typeface="DIN" panose="02000504040000020003" pitchFamily="2" charset="0"/>
          <a:ea typeface="+mn-ea"/>
          <a:cs typeface="+mn-cs"/>
        </a:defRPr>
      </a:lvl5pPr>
      <a:lvl6pPr marL="8326092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927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762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7597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835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670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505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5340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9175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3010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844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10679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Rectángulo 6"/>
          <p:cNvSpPr/>
          <p:nvPr userDrawn="1"/>
        </p:nvSpPr>
        <p:spPr bwMode="auto">
          <a:xfrm>
            <a:off x="664075" y="19114238"/>
            <a:ext cx="27638795" cy="1776412"/>
          </a:xfrm>
          <a:prstGeom prst="rect">
            <a:avLst/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sz="21549"/>
          </a:p>
        </p:txBody>
      </p:sp>
      <p:sp>
        <p:nvSpPr>
          <p:cNvPr id="17" name="Redondear rectángulo de esquina diagonal 7"/>
          <p:cNvSpPr/>
          <p:nvPr userDrawn="1"/>
        </p:nvSpPr>
        <p:spPr bwMode="auto">
          <a:xfrm>
            <a:off x="541375" y="705031"/>
            <a:ext cx="29113848" cy="3248149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03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sz="21549"/>
          </a:p>
        </p:txBody>
      </p:sp>
      <p:pic>
        <p:nvPicPr>
          <p:cNvPr id="18" name="Imagen 8"/>
          <p:cNvPicPr>
            <a:picLocks noChangeAspect="1"/>
          </p:cNvPicPr>
          <p:nvPr userDrawn="1"/>
        </p:nvPicPr>
        <p:blipFill>
          <a:blip r:embed="rId7"/>
          <a:stretch/>
        </p:blipFill>
        <p:spPr bwMode="auto">
          <a:xfrm>
            <a:off x="22843079" y="1183434"/>
            <a:ext cx="1891827" cy="2203283"/>
          </a:xfrm>
          <a:prstGeom prst="rect">
            <a:avLst/>
          </a:prstGeom>
        </p:spPr>
      </p:pic>
      <p:pic>
        <p:nvPicPr>
          <p:cNvPr id="19" name="Imagen 9"/>
          <p:cNvPicPr>
            <a:picLocks noChangeAspect="1"/>
          </p:cNvPicPr>
          <p:nvPr userDrawn="1"/>
        </p:nvPicPr>
        <p:blipFill>
          <a:blip r:embed="rId8"/>
          <a:stretch/>
        </p:blipFill>
        <p:spPr bwMode="auto">
          <a:xfrm>
            <a:off x="25023476" y="1942879"/>
            <a:ext cx="3872970" cy="772453"/>
          </a:xfrm>
          <a:prstGeom prst="rect">
            <a:avLst/>
          </a:prstGeom>
        </p:spPr>
      </p:pic>
      <p:pic>
        <p:nvPicPr>
          <p:cNvPr id="3" name="Picture 2" descr="Graphical user interface, text, application, email&#10;&#10;Description automatically generated"/>
          <p:cNvPicPr>
            <a:picLocks noChangeAspect="1"/>
          </p:cNvPicPr>
          <p:nvPr userDrawn="1"/>
        </p:nvPicPr>
        <p:blipFill>
          <a:blip r:embed="rId9"/>
          <a:stretch/>
        </p:blipFill>
        <p:spPr bwMode="auto">
          <a:xfrm>
            <a:off x="22843078" y="19322312"/>
            <a:ext cx="5432970" cy="1431350"/>
          </a:xfrm>
          <a:prstGeom prst="rect">
            <a:avLst/>
          </a:prstGeom>
        </p:spPr>
      </p:pic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 bwMode="auto">
          <a:xfrm>
            <a:off x="28180165" y="20135713"/>
            <a:ext cx="1432559" cy="106824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208A2D-B7B4-7446-9865-3C23A23C80B0}" type="slidenum">
              <a:rPr lang="es-ES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035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</p:sldLayoutIdLst>
  <p:hf hdr="0" dt="0"/>
  <p:txStyles>
    <p:titleStyle>
      <a:lvl1pPr algn="l" defTabSz="3027670">
        <a:lnSpc>
          <a:spcPct val="90000"/>
        </a:lnSpc>
        <a:spcBef>
          <a:spcPts val="0"/>
        </a:spcBef>
        <a:buNone/>
        <a:defRPr lang="en-US" sz="10596" b="1">
          <a:solidFill>
            <a:srgbClr val="63BB51"/>
          </a:solidFill>
          <a:latin typeface="DIN Black"/>
          <a:ea typeface="+mj-ea"/>
          <a:cs typeface="+mj-cs"/>
        </a:defRPr>
      </a:lvl1pPr>
    </p:titleStyle>
    <p:bodyStyle>
      <a:lvl1pPr marL="2270752" indent="-756917" algn="l" defTabSz="3027670">
        <a:lnSpc>
          <a:spcPct val="90000"/>
        </a:lnSpc>
        <a:spcBef>
          <a:spcPts val="3311"/>
        </a:spcBef>
        <a:buFont typeface="Arial"/>
        <a:buChar char="•"/>
        <a:defRPr lang="en-US" sz="6622" b="1">
          <a:solidFill>
            <a:srgbClr val="00A398"/>
          </a:solidFill>
          <a:latin typeface="DIN"/>
          <a:ea typeface="+mj-ea"/>
          <a:cs typeface="+mj-cs"/>
        </a:defRPr>
      </a:lvl1pPr>
      <a:lvl2pPr marL="2270752" indent="-756917" algn="l" defTabSz="3027670">
        <a:lnSpc>
          <a:spcPct val="90000"/>
        </a:lnSpc>
        <a:spcBef>
          <a:spcPts val="1656"/>
        </a:spcBef>
        <a:buFont typeface="Arial"/>
        <a:buChar char="•"/>
        <a:defRPr lang="en-US" sz="5298">
          <a:solidFill>
            <a:srgbClr val="2E4D55"/>
          </a:solidFill>
          <a:latin typeface="DIN"/>
          <a:ea typeface="+mn-ea"/>
          <a:cs typeface="+mn-cs"/>
        </a:defRPr>
      </a:lvl2pPr>
      <a:lvl3pPr marL="3784587" indent="-756917" algn="l" defTabSz="3027670">
        <a:lnSpc>
          <a:spcPct val="90000"/>
        </a:lnSpc>
        <a:spcBef>
          <a:spcPts val="1656"/>
        </a:spcBef>
        <a:buFont typeface="Arial"/>
        <a:buChar char="•"/>
        <a:defRPr lang="en-US" sz="5298">
          <a:solidFill>
            <a:srgbClr val="2E4D55"/>
          </a:solidFill>
          <a:latin typeface="DIN"/>
          <a:ea typeface="+mn-ea"/>
          <a:cs typeface="+mn-cs"/>
        </a:defRPr>
      </a:lvl3pPr>
      <a:lvl4pPr marL="5298422" indent="-756917" algn="l" defTabSz="3027670">
        <a:lnSpc>
          <a:spcPct val="90000"/>
        </a:lnSpc>
        <a:spcBef>
          <a:spcPts val="1656"/>
        </a:spcBef>
        <a:buFont typeface="Arial"/>
        <a:buChar char="•"/>
        <a:defRPr lang="en-US" sz="5298">
          <a:solidFill>
            <a:srgbClr val="2E4D55"/>
          </a:solidFill>
          <a:latin typeface="DIN"/>
          <a:ea typeface="+mn-ea"/>
          <a:cs typeface="+mn-cs"/>
        </a:defRPr>
      </a:lvl4pPr>
      <a:lvl5pPr marL="6812257" indent="-756917" algn="l" defTabSz="3027670">
        <a:lnSpc>
          <a:spcPct val="90000"/>
        </a:lnSpc>
        <a:spcBef>
          <a:spcPts val="1656"/>
        </a:spcBef>
        <a:buFont typeface="Arial"/>
        <a:buChar char="•"/>
        <a:defRPr lang="en-US" sz="5298">
          <a:solidFill>
            <a:srgbClr val="2E4D55"/>
          </a:solidFill>
          <a:latin typeface="DIN"/>
          <a:ea typeface="+mn-ea"/>
          <a:cs typeface="+mn-cs"/>
        </a:defRPr>
      </a:lvl5pPr>
      <a:lvl6pPr marL="8326092" indent="-756917" algn="l" defTabSz="3027670">
        <a:lnSpc>
          <a:spcPct val="90000"/>
        </a:lnSpc>
        <a:spcBef>
          <a:spcPts val="1656"/>
        </a:spcBef>
        <a:buFont typeface="Arial"/>
        <a:buChar char="•"/>
        <a:defRPr sz="5960">
          <a:solidFill>
            <a:schemeClr val="tx1"/>
          </a:solidFill>
          <a:latin typeface="+mn-lt"/>
          <a:ea typeface="+mn-ea"/>
          <a:cs typeface="+mn-cs"/>
        </a:defRPr>
      </a:lvl6pPr>
      <a:lvl7pPr marL="9839927" indent="-756917" algn="l" defTabSz="3027670">
        <a:lnSpc>
          <a:spcPct val="90000"/>
        </a:lnSpc>
        <a:spcBef>
          <a:spcPts val="1656"/>
        </a:spcBef>
        <a:buFont typeface="Arial"/>
        <a:buChar char="•"/>
        <a:defRPr sz="5960">
          <a:solidFill>
            <a:schemeClr val="tx1"/>
          </a:solidFill>
          <a:latin typeface="+mn-lt"/>
          <a:ea typeface="+mn-ea"/>
          <a:cs typeface="+mn-cs"/>
        </a:defRPr>
      </a:lvl7pPr>
      <a:lvl8pPr marL="11353762" indent="-756917" algn="l" defTabSz="3027670">
        <a:lnSpc>
          <a:spcPct val="90000"/>
        </a:lnSpc>
        <a:spcBef>
          <a:spcPts val="1656"/>
        </a:spcBef>
        <a:buFont typeface="Arial"/>
        <a:buChar char="•"/>
        <a:defRPr sz="5960">
          <a:solidFill>
            <a:schemeClr val="tx1"/>
          </a:solidFill>
          <a:latin typeface="+mn-lt"/>
          <a:ea typeface="+mn-ea"/>
          <a:cs typeface="+mn-cs"/>
        </a:defRPr>
      </a:lvl8pPr>
      <a:lvl9pPr marL="12867597" indent="-756917" algn="l" defTabSz="3027670">
        <a:lnSpc>
          <a:spcPct val="90000"/>
        </a:lnSpc>
        <a:spcBef>
          <a:spcPts val="1656"/>
        </a:spcBef>
        <a:buFont typeface="Arial"/>
        <a:buChar char="•"/>
        <a:defRPr sz="596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670">
        <a:defRPr sz="5960">
          <a:solidFill>
            <a:schemeClr val="tx1"/>
          </a:solidFill>
          <a:latin typeface="+mn-lt"/>
          <a:ea typeface="+mn-ea"/>
          <a:cs typeface="+mn-cs"/>
        </a:defRPr>
      </a:lvl1pPr>
      <a:lvl2pPr marL="1513835" algn="l" defTabSz="3027670">
        <a:defRPr sz="5960">
          <a:solidFill>
            <a:schemeClr val="tx1"/>
          </a:solidFill>
          <a:latin typeface="+mn-lt"/>
          <a:ea typeface="+mn-ea"/>
          <a:cs typeface="+mn-cs"/>
        </a:defRPr>
      </a:lvl2pPr>
      <a:lvl3pPr marL="3027670" algn="l" defTabSz="3027670">
        <a:defRPr sz="5960">
          <a:solidFill>
            <a:schemeClr val="tx1"/>
          </a:solidFill>
          <a:latin typeface="+mn-lt"/>
          <a:ea typeface="+mn-ea"/>
          <a:cs typeface="+mn-cs"/>
        </a:defRPr>
      </a:lvl3pPr>
      <a:lvl4pPr marL="4541505" algn="l" defTabSz="3027670">
        <a:defRPr sz="5960">
          <a:solidFill>
            <a:schemeClr val="tx1"/>
          </a:solidFill>
          <a:latin typeface="+mn-lt"/>
          <a:ea typeface="+mn-ea"/>
          <a:cs typeface="+mn-cs"/>
        </a:defRPr>
      </a:lvl4pPr>
      <a:lvl5pPr marL="6055340" algn="l" defTabSz="3027670">
        <a:defRPr sz="5960">
          <a:solidFill>
            <a:schemeClr val="tx1"/>
          </a:solidFill>
          <a:latin typeface="+mn-lt"/>
          <a:ea typeface="+mn-ea"/>
          <a:cs typeface="+mn-cs"/>
        </a:defRPr>
      </a:lvl5pPr>
      <a:lvl6pPr marL="7569175" algn="l" defTabSz="3027670">
        <a:defRPr sz="5960">
          <a:solidFill>
            <a:schemeClr val="tx1"/>
          </a:solidFill>
          <a:latin typeface="+mn-lt"/>
          <a:ea typeface="+mn-ea"/>
          <a:cs typeface="+mn-cs"/>
        </a:defRPr>
      </a:lvl6pPr>
      <a:lvl7pPr marL="9083010" algn="l" defTabSz="3027670">
        <a:defRPr sz="5960">
          <a:solidFill>
            <a:schemeClr val="tx1"/>
          </a:solidFill>
          <a:latin typeface="+mn-lt"/>
          <a:ea typeface="+mn-ea"/>
          <a:cs typeface="+mn-cs"/>
        </a:defRPr>
      </a:lvl7pPr>
      <a:lvl8pPr marL="10596844" algn="l" defTabSz="3027670">
        <a:defRPr sz="5960">
          <a:solidFill>
            <a:schemeClr val="tx1"/>
          </a:solidFill>
          <a:latin typeface="+mn-lt"/>
          <a:ea typeface="+mn-ea"/>
          <a:cs typeface="+mn-cs"/>
        </a:defRPr>
      </a:lvl8pPr>
      <a:lvl9pPr marL="12110679" algn="l" defTabSz="3027670">
        <a:defRPr sz="596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playlist?list=PLtVp69Zrq6OS11vm-ug01ZPvT9mYCDV4Y" TargetMode="Externa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>
            <a:extLst>
              <a:ext uri="{FF2B5EF4-FFF2-40B4-BE49-F238E27FC236}">
                <a16:creationId xmlns:a16="http://schemas.microsoft.com/office/drawing/2014/main" xmlns="" id="{3EDF0D3A-6302-DA41-A404-45A4E44746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54"/>
          <a:stretch/>
        </p:blipFill>
        <p:spPr>
          <a:xfrm>
            <a:off x="0" y="-290945"/>
            <a:ext cx="30276800" cy="21386800"/>
          </a:xfrm>
          <a:prstGeom prst="rect">
            <a:avLst/>
          </a:prstGeom>
        </p:spPr>
      </p:pic>
      <p:sp>
        <p:nvSpPr>
          <p:cNvPr id="6" name="Google Shape;131;p15">
            <a:extLst>
              <a:ext uri="{FF2B5EF4-FFF2-40B4-BE49-F238E27FC236}">
                <a16:creationId xmlns:a16="http://schemas.microsoft.com/office/drawing/2014/main" xmlns="" id="{D8161DF0-06A3-214E-8179-B94942A8DC15}"/>
              </a:ext>
            </a:extLst>
          </p:cNvPr>
          <p:cNvSpPr txBox="1">
            <a:spLocks/>
          </p:cNvSpPr>
          <p:nvPr/>
        </p:nvSpPr>
        <p:spPr>
          <a:xfrm>
            <a:off x="645484" y="4514783"/>
            <a:ext cx="29089945" cy="14756038"/>
          </a:xfrm>
          <a:prstGeom prst="rect">
            <a:avLst/>
          </a:prstGeom>
        </p:spPr>
        <p:txBody>
          <a:bodyPr spcFirstLastPara="1" vert="horz" wrap="square" lIns="302718" tIns="302718" rIns="302718" bIns="302718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2270752">
              <a:lnSpc>
                <a:spcPct val="100000"/>
              </a:lnSpc>
              <a:spcBef>
                <a:spcPts val="2483"/>
              </a:spcBef>
            </a:pPr>
            <a:r>
              <a:rPr lang="bg-BG" sz="7947" b="1" dirty="0" smtClean="0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Видео материали </a:t>
            </a:r>
            <a:r>
              <a:rPr lang="bg-BG" sz="7947" b="1" smtClean="0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sz="7947" b="1" smtClean="0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проектни </a:t>
            </a:r>
            <a:r>
              <a:rPr lang="bg-BG" sz="7947" b="1" dirty="0" smtClean="0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партньори </a:t>
            </a:r>
            <a:r>
              <a:rPr lang="bg-BG" sz="7947" b="1" dirty="0" smtClean="0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 опит в биоикономиката </a:t>
            </a:r>
            <a:r>
              <a:rPr lang="ru-RU" sz="7947" b="1" dirty="0" smtClean="0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7947" b="1" dirty="0">
              <a:solidFill>
                <a:prstClr val="white"/>
              </a:solidFill>
              <a:highlight>
                <a:srgbClr val="00A398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defTabSz="2270752">
              <a:lnSpc>
                <a:spcPct val="100000"/>
              </a:lnSpc>
              <a:spcBef>
                <a:spcPts val="2483"/>
              </a:spcBef>
            </a:pPr>
            <a:endParaRPr lang="ru-RU" sz="7947" b="1" dirty="0">
              <a:solidFill>
                <a:prstClr val="white"/>
              </a:solidFill>
              <a:highlight>
                <a:srgbClr val="00A398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defTabSz="2270752">
              <a:lnSpc>
                <a:spcPct val="100000"/>
              </a:lnSpc>
              <a:spcBef>
                <a:spcPts val="2483"/>
              </a:spcBef>
            </a:pPr>
            <a:endParaRPr lang="ru-RU" sz="7947" b="1" dirty="0">
              <a:solidFill>
                <a:prstClr val="white"/>
              </a:solidFill>
              <a:highlight>
                <a:srgbClr val="00A398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defTabSz="2270752">
              <a:lnSpc>
                <a:spcPct val="100000"/>
              </a:lnSpc>
              <a:spcBef>
                <a:spcPts val="2483"/>
              </a:spcBef>
            </a:pPr>
            <a:endParaRPr lang="en-US" sz="7947" b="1" dirty="0">
              <a:solidFill>
                <a:srgbClr val="F371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2270752">
              <a:lnSpc>
                <a:spcPct val="100000"/>
              </a:lnSpc>
              <a:spcBef>
                <a:spcPts val="2483"/>
              </a:spcBef>
            </a:pPr>
            <a:endParaRPr lang="en-US" sz="9600" b="1" dirty="0">
              <a:solidFill>
                <a:srgbClr val="F371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defTabSz="2270752">
              <a:lnSpc>
                <a:spcPct val="100000"/>
              </a:lnSpc>
              <a:spcBef>
                <a:spcPts val="2483"/>
              </a:spcBef>
            </a:pPr>
            <a:endParaRPr lang="en-US" sz="7947" b="1" dirty="0">
              <a:solidFill>
                <a:srgbClr val="F371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defTabSz="2270752">
              <a:lnSpc>
                <a:spcPct val="100000"/>
              </a:lnSpc>
              <a:spcBef>
                <a:spcPts val="2483"/>
              </a:spcBef>
            </a:pPr>
            <a:r>
              <a:rPr lang="bg-BG" sz="7947" b="1" dirty="0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 И ВТОРА СРЕЩА НА РАБОТНАТА ГРУПА </a:t>
            </a:r>
            <a:r>
              <a:rPr lang="bg-BG" sz="7947" b="1" dirty="0" smtClean="0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 БИОИКОНОМИКА, </a:t>
            </a:r>
            <a:r>
              <a:rPr lang="bg-BG" sz="7947" b="1" dirty="0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12.10.</a:t>
            </a:r>
            <a:r>
              <a:rPr lang="en-US" sz="7947" b="1" dirty="0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bg-BG" sz="7947" b="1" dirty="0" smtClean="0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 г.</a:t>
            </a:r>
            <a:r>
              <a:rPr lang="bg-BG" sz="4636" b="1" dirty="0" smtClean="0">
                <a:solidFill>
                  <a:prstClr val="white"/>
                </a:solidFill>
                <a:highlight>
                  <a:srgbClr val="00A398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4636" b="1" dirty="0">
              <a:solidFill>
                <a:prstClr val="white"/>
              </a:solidFill>
              <a:highlight>
                <a:srgbClr val="00A398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defTabSz="2270752">
              <a:lnSpc>
                <a:spcPts val="8675"/>
              </a:lnSpc>
              <a:spcBef>
                <a:spcPts val="2483"/>
              </a:spcBef>
            </a:pPr>
            <a:r>
              <a:rPr lang="bg-BG" sz="4636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ИЗПЪЛНИТЕЛНА АГЕНЦИЯ ПО ГОРИТЕ</a:t>
            </a:r>
            <a:endParaRPr lang="en-US" sz="4636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defTabSz="2270752">
              <a:lnSpc>
                <a:spcPts val="8675"/>
              </a:lnSpc>
              <a:spcBef>
                <a:spcPts val="2483"/>
              </a:spcBef>
            </a:pPr>
            <a:r>
              <a:rPr lang="en-US" sz="6622" dirty="0">
                <a:solidFill>
                  <a:srgbClr val="63BC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defTabSz="2270752">
              <a:spcBef>
                <a:spcPts val="1987"/>
              </a:spcBef>
            </a:pPr>
            <a:endParaRPr lang="en-US" sz="5298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xmlns="" id="{6BD9FC03-3E56-2D6F-DEF3-3072B85DBA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8755"/>
          <a:stretch/>
        </p:blipFill>
        <p:spPr>
          <a:xfrm>
            <a:off x="645485" y="18965428"/>
            <a:ext cx="1707272" cy="11463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8463B37-651F-AE52-71CB-A7B5ABF7F594}"/>
              </a:ext>
            </a:extLst>
          </p:cNvPr>
          <p:cNvSpPr txBox="1"/>
          <p:nvPr/>
        </p:nvSpPr>
        <p:spPr>
          <a:xfrm>
            <a:off x="2040491" y="19107718"/>
            <a:ext cx="39197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2270752">
              <a:lnSpc>
                <a:spcPts val="2980"/>
              </a:lnSpc>
            </a:pPr>
            <a:r>
              <a:rPr lang="bg-BG" sz="2649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Финансирано от </a:t>
            </a:r>
          </a:p>
          <a:p>
            <a:pPr algn="r" defTabSz="2270752">
              <a:lnSpc>
                <a:spcPts val="2980"/>
              </a:lnSpc>
            </a:pPr>
            <a:r>
              <a:rPr lang="bg-BG" sz="2649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Европейския съюз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D1104C0-82DD-4EA7-A32F-B27A48BB7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13835"/>
            <a:fld id="{80208A2D-B7B4-7446-9865-3C23A23C80B0}" type="slidenum">
              <a:rPr lang="es-E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1513835"/>
              <a:t>1</a:t>
            </a:fld>
            <a:endParaRPr lang="es-E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1331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2</a:t>
            </a:fld>
            <a:endParaRPr lang="es-ES" dirty="0"/>
          </a:p>
        </p:txBody>
      </p:sp>
      <p:sp>
        <p:nvSpPr>
          <p:cNvPr id="5" name="Rectangle 4"/>
          <p:cNvSpPr/>
          <p:nvPr/>
        </p:nvSpPr>
        <p:spPr>
          <a:xfrm>
            <a:off x="770834" y="4485716"/>
            <a:ext cx="28489965" cy="1837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ru-RU" sz="6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6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6600" dirty="0"/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6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6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70834" y="4137685"/>
            <a:ext cx="2876826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bg-BG" sz="6600" b="1" dirty="0" smtClean="0">
              <a:solidFill>
                <a:srgbClr val="63BB5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bg-BG" sz="6600" b="1" dirty="0" smtClean="0">
                <a:solidFill>
                  <a:srgbClr val="63BB5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Линк в </a:t>
            </a:r>
            <a:r>
              <a:rPr lang="en-US" sz="6600" b="1" dirty="0">
                <a:solidFill>
                  <a:srgbClr val="63BB5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YouTube </a:t>
            </a:r>
            <a:r>
              <a:rPr lang="bg-BG" sz="6600" b="1" dirty="0" smtClean="0">
                <a:solidFill>
                  <a:srgbClr val="63BB5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към плейлиста </a:t>
            </a:r>
            <a:r>
              <a:rPr lang="bg-BG" sz="6600" b="1" dirty="0">
                <a:solidFill>
                  <a:srgbClr val="63BB5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</a:t>
            </a:r>
            <a:r>
              <a:rPr lang="bg-BG" sz="6600" b="1" dirty="0" smtClean="0">
                <a:solidFill>
                  <a:srgbClr val="63BB5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видеоклиповете на държавите партньори по проекта </a:t>
            </a:r>
            <a:r>
              <a:rPr lang="bg-BG" sz="6600" b="1" dirty="0">
                <a:solidFill>
                  <a:srgbClr val="63BB5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</a:t>
            </a:r>
            <a:r>
              <a:rPr lang="bg-BG" sz="6600" b="1" dirty="0" smtClean="0">
                <a:solidFill>
                  <a:srgbClr val="63BB5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опит в </a:t>
            </a:r>
            <a:r>
              <a:rPr lang="bg-BG" sz="6600" b="1" smtClean="0">
                <a:solidFill>
                  <a:srgbClr val="63BB5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биоикономиката</a:t>
            </a:r>
            <a:r>
              <a:rPr lang="en-US" sz="6600" b="1" smtClean="0">
                <a:solidFill>
                  <a:srgbClr val="63BB5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n-US" sz="6600" b="1" dirty="0">
              <a:solidFill>
                <a:srgbClr val="63BB5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6600" dirty="0" smtClean="0">
                <a:hlinkClick r:id="rId2"/>
              </a:rPr>
              <a:t>https</a:t>
            </a:r>
            <a:r>
              <a:rPr lang="en-US" sz="6600" dirty="0">
                <a:hlinkClick r:id="rId2"/>
              </a:rPr>
              <a:t>://</a:t>
            </a:r>
            <a:r>
              <a:rPr lang="en-US" sz="6600" dirty="0" smtClean="0">
                <a:hlinkClick r:id="rId2"/>
              </a:rPr>
              <a:t>www.youtube.com/playlist?list=PLtVp69Zrq6OS11vm-ug01ZPvT9mYCDV4Y</a:t>
            </a:r>
            <a:r>
              <a:rPr lang="bg-BG" sz="6600" dirty="0" smtClean="0"/>
              <a:t> </a:t>
            </a:r>
            <a:endParaRPr lang="en-US" sz="6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77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3</a:t>
            </a:fld>
            <a:endParaRPr lang="es-ES" dirty="0"/>
          </a:p>
        </p:txBody>
      </p:sp>
      <p:sp>
        <p:nvSpPr>
          <p:cNvPr id="3" name="Rectangle 2"/>
          <p:cNvSpPr/>
          <p:nvPr/>
        </p:nvSpPr>
        <p:spPr>
          <a:xfrm>
            <a:off x="290945" y="4424716"/>
            <a:ext cx="29510182" cy="15122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just"/>
            <a:r>
              <a:rPr lang="bg-BG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на</a:t>
            </a:r>
            <a:r>
              <a:rPr lang="en-US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Университета </a:t>
            </a:r>
            <a:r>
              <a:rPr lang="ru-RU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природни ресурси и </a:t>
            </a:r>
            <a:r>
              <a:rPr lang="ru-RU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</a:t>
            </a:r>
            <a:r>
              <a:rPr lang="bg-BG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живота</a:t>
            </a:r>
            <a:r>
              <a:rPr lang="en-US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BOKU</a:t>
            </a:r>
            <a:r>
              <a:rPr lang="bg-BG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6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Виена</a:t>
            </a:r>
            <a:r>
              <a:rPr lang="en-US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Австрия</a:t>
            </a:r>
            <a:r>
              <a:rPr lang="bg-BG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6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Мартин</a:t>
            </a:r>
            <a:r>
              <a:rPr lang="en-US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</a:t>
            </a:r>
            <a:r>
              <a:rPr lang="bg-BG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6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ймел</a:t>
            </a:r>
            <a:r>
              <a:rPr lang="en-US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6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</a:t>
            </a:r>
            <a:r>
              <a:rPr lang="en-US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6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областта</a:t>
            </a:r>
            <a:r>
              <a:rPr lang="en-US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bg-BG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биоикономиката</a:t>
            </a:r>
            <a:r>
              <a:rPr lang="en-US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R="0" algn="just"/>
            <a:r>
              <a:rPr lang="en-US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6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Ситуацията</a:t>
            </a:r>
            <a:r>
              <a:rPr lang="en-US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6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Австрия</a:t>
            </a:r>
            <a:r>
              <a:rPr lang="en-US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6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биоикономиката</a:t>
            </a:r>
            <a:r>
              <a:rPr lang="en-US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en-US" sz="6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</a:t>
            </a:r>
            <a:r>
              <a:rPr lang="en-US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добре</a:t>
            </a:r>
            <a:r>
              <a:rPr lang="en-US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установена</a:t>
            </a:r>
            <a:r>
              <a:rPr lang="en-US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bg-BG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Елизабет Шмит, у-т </a:t>
            </a:r>
            <a:r>
              <a:rPr lang="en-US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BOKU</a:t>
            </a:r>
            <a:r>
              <a:rPr lang="bg-BG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857250" marR="0" indent="-857250" algn="just">
              <a:buFont typeface="Arial" panose="020B0604020202020204" pitchFamily="34" charset="0"/>
              <a:buChar char="•"/>
            </a:pPr>
            <a:endParaRPr lang="en-US" sz="6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Настоящото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състояние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биоикономиката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Австрия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bg-BG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Националният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действие за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биоикономиката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 </a:t>
            </a:r>
            <a:r>
              <a:rPr lang="bg-BG" sz="66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разработен</a:t>
            </a:r>
            <a:r>
              <a:rPr lang="en-US" sz="66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през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ноември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2022 г</a:t>
            </a:r>
            <a:r>
              <a:rPr lang="en-US" sz="66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bg-BG" sz="6600" kern="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57250" indent="-857250" algn="just">
              <a:buFont typeface="Arial" panose="020B0604020202020204" pitchFamily="34" charset="0"/>
              <a:buChar char="•"/>
            </a:pPr>
            <a:endParaRPr lang="en-US" sz="66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пилотни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114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започнати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предстоящи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нито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едно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завършено</a:t>
            </a: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включени са в плана.</a:t>
            </a:r>
          </a:p>
          <a:p>
            <a:endParaRPr lang="en-US" sz="6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Защо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правителството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решило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създаде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Причините </a:t>
            </a: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недостиг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сурови материали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загуба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биоразнообразие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деградация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почвата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имат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рамките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биоикономиката</a:t>
            </a:r>
            <a:r>
              <a:rPr lang="bg-BG" sz="6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6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63781" y="703053"/>
            <a:ext cx="2238894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8800" b="1" kern="0" dirty="0" smtClean="0">
                <a:solidFill>
                  <a:srgbClr val="63BB5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Стратегически документи на Австрия</a:t>
            </a:r>
            <a:endParaRPr lang="en-US" dirty="0">
              <a:solidFill>
                <a:srgbClr val="63BB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29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4</a:t>
            </a:fld>
            <a:endParaRPr lang="es-ES" dirty="0"/>
          </a:p>
        </p:txBody>
      </p:sp>
      <p:sp>
        <p:nvSpPr>
          <p:cNvPr id="3" name="Rectangle 2"/>
          <p:cNvSpPr/>
          <p:nvPr/>
        </p:nvSpPr>
        <p:spPr>
          <a:xfrm>
            <a:off x="457200" y="4570177"/>
            <a:ext cx="29510182" cy="1001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Какви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проблемите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Поради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политически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официалното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разработване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стратегията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5 години - 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2014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2019 г.</a:t>
            </a: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Министерствата на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земеделието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горите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околната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среда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изменението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мобилността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иновациите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изследванията</a:t>
            </a: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министерствата</a:t>
            </a: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които са разработили стратегията за биоикономика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bg-BG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>
              <a:spcAft>
                <a:spcPts val="1000"/>
              </a:spcAft>
            </a:pP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„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Голямо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предизвикателство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няма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разбиране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заедно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 – Мартин Граймел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8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720437"/>
            <a:ext cx="222504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8800" b="1" kern="0" dirty="0" smtClean="0">
                <a:solidFill>
                  <a:srgbClr val="63BB5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Австрия</a:t>
            </a:r>
            <a:endParaRPr lang="en-US" dirty="0">
              <a:solidFill>
                <a:srgbClr val="63BB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40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5</a:t>
            </a:fld>
            <a:endParaRPr lang="es-ES" dirty="0"/>
          </a:p>
        </p:txBody>
      </p:sp>
      <p:sp>
        <p:nvSpPr>
          <p:cNvPr id="3" name="Rectangle 2"/>
          <p:cNvSpPr/>
          <p:nvPr/>
        </p:nvSpPr>
        <p:spPr>
          <a:xfrm>
            <a:off x="2216727" y="1278684"/>
            <a:ext cx="1473857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bg-BG" sz="8000" b="1" dirty="0" smtClean="0">
                <a:solidFill>
                  <a:srgbClr val="63BB5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Стратегически документи на Финландия</a:t>
            </a:r>
            <a:endParaRPr lang="en-US" sz="8000" b="1" dirty="0">
              <a:solidFill>
                <a:srgbClr val="63BB5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0834" y="4485716"/>
            <a:ext cx="28489965" cy="27238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bg-BG" sz="6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fi-FI" sz="66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Презентация </a:t>
            </a:r>
            <a:r>
              <a:rPr lang="bg-BG" sz="6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</a:t>
            </a:r>
            <a:r>
              <a:rPr lang="de-DE" sz="6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Института за природни ресурси </a:t>
            </a:r>
            <a:r>
              <a:rPr lang="bg-BG" sz="66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66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LUKE</a:t>
            </a:r>
            <a:r>
              <a:rPr lang="bg-BG" sz="66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de-DE" sz="66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Финландия</a:t>
            </a:r>
            <a:endParaRPr lang="bg-BG" sz="6600" i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de-DE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de-DE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 във втората стратегия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зползването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възобновяеми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биологични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чрез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произвеждаме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храна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енергия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всякакви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Определението включва и екосистемните услуги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както и устойчивото развитие и производството на технологии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 и всякакви други услуги</a:t>
            </a: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които се основават на устойчиво използване на природните ресурси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bg-BG" sz="6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Първата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разработва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fi-FI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2012 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fi-FI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е 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въведена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fi-FI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2014 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fi-FI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създадена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стратегическите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финландското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правителство</a:t>
            </a:r>
            <a:r>
              <a:rPr lang="fi-FI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Втората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биоикономиката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разработена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2022 г. 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bg-BG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Актуализиране на първата стратегия поради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изменението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климата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въпроси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свързани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биоразнообразието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целите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промени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потребителските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навици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нарастващия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натиск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6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6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41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6</a:t>
            </a:fld>
            <a:endParaRPr lang="es-ES" dirty="0"/>
          </a:p>
        </p:txBody>
      </p:sp>
      <p:sp>
        <p:nvSpPr>
          <p:cNvPr id="3" name="Rectangle 2"/>
          <p:cNvSpPr/>
          <p:nvPr/>
        </p:nvSpPr>
        <p:spPr>
          <a:xfrm>
            <a:off x="2216727" y="1278684"/>
            <a:ext cx="14738578" cy="1524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bg-BG" sz="8800" b="1" dirty="0" smtClean="0">
                <a:solidFill>
                  <a:srgbClr val="63BB5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Финландия</a:t>
            </a:r>
            <a:endParaRPr lang="en-US" sz="8800" b="1" dirty="0">
              <a:solidFill>
                <a:srgbClr val="63BB5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0834" y="4485716"/>
            <a:ext cx="28489965" cy="315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свързан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ролята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използването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финландските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Създадена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съвместно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усилие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редица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заинтересовани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регионално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ниво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bg-BG" sz="6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Има с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пециален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панел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състоящ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политици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регионални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участници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застъпнически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изследователи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той </a:t>
            </a: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наблюдава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обсъжда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следи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въпросите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свързани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стратегията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</a:t>
            </a: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новата стратегия - по-голямо внимание на осигуряването икономическите, социалните и екологичните измерения на устойчивостта да бъдат балансирани и отчетени</a:t>
            </a: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Новата стратегия засилва връзките между биоикономиката и кръговата икономика, включва различни екосистемни услуги по-близо до планирането и приема целта на Финландия за климатична неутралност като насока.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ru-RU" sz="6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6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6600" dirty="0"/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6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6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29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7</a:t>
            </a:fld>
            <a:endParaRPr lang="es-ES" dirty="0"/>
          </a:p>
        </p:txBody>
      </p:sp>
      <p:sp>
        <p:nvSpPr>
          <p:cNvPr id="3" name="Rectangle 2"/>
          <p:cNvSpPr/>
          <p:nvPr/>
        </p:nvSpPr>
        <p:spPr>
          <a:xfrm>
            <a:off x="2216727" y="1278684"/>
            <a:ext cx="14738578" cy="1524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bg-BG" sz="8800" b="1" dirty="0" smtClean="0">
                <a:solidFill>
                  <a:srgbClr val="63BB5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Финландия</a:t>
            </a:r>
            <a:endParaRPr lang="en-US" sz="8800" b="1" dirty="0">
              <a:solidFill>
                <a:srgbClr val="63BB5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0834" y="4485716"/>
            <a:ext cx="28489965" cy="325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новата стратегия - има списък с цели, определени за нейното </a:t>
            </a: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2035 г</a:t>
            </a: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Според списъка Финландия </a:t>
            </a: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: </a:t>
            </a:r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удвои </a:t>
            </a:r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добавената стойност на биоикономиката до 2035 г., да създаде конкурентни и иновативни </a:t>
            </a: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биоикономически решения за глобалните проблеми, </a:t>
            </a:r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увеличи ресурсно ефективното използване </a:t>
            </a: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материалите и страничните потоци, да разработи технологични решения и осигури екологична </a:t>
            </a: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устойчивост, </a:t>
            </a:r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социална </a:t>
            </a: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справедливост и др.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Целите, посочени в стратегията, са доста общи, поради което цялостното им измерване не е лесна задача.</a:t>
            </a:r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Наличен е </a:t>
            </a: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писък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индикатори,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използват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измерване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развитието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биоикономиката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Финландия</a:t>
            </a:r>
            <a:r>
              <a:rPr lang="fi-FI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включват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добавена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стойност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биоикономиката</a:t>
            </a:r>
            <a:r>
              <a:rPr lang="fi-FI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областта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биоикономиката</a:t>
            </a:r>
            <a:r>
              <a:rPr lang="fi-FI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износ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стоки</a:t>
            </a:r>
            <a:r>
              <a:rPr lang="fi-FI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свързани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биоикономиката</a:t>
            </a:r>
            <a:r>
              <a:rPr lang="fi-FI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броя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заетите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секторите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биоикономиката</a:t>
            </a:r>
            <a:r>
              <a:rPr lang="fi-FI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ru-RU" sz="6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6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6600" dirty="0"/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6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6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97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8</a:t>
            </a:fld>
            <a:endParaRPr lang="es-ES" dirty="0"/>
          </a:p>
        </p:txBody>
      </p:sp>
      <p:sp>
        <p:nvSpPr>
          <p:cNvPr id="3" name="Rectangle 2"/>
          <p:cNvSpPr/>
          <p:nvPr/>
        </p:nvSpPr>
        <p:spPr>
          <a:xfrm>
            <a:off x="2216727" y="1278684"/>
            <a:ext cx="14738578" cy="1524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bg-BG" sz="8800" b="1" dirty="0" smtClean="0">
                <a:solidFill>
                  <a:srgbClr val="63BB5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Финландия</a:t>
            </a:r>
            <a:endParaRPr lang="en-US" sz="8800" b="1" dirty="0">
              <a:solidFill>
                <a:srgbClr val="63BB5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0834" y="4485716"/>
            <a:ext cx="28489965" cy="24425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2021 г.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добавената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стойност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финландската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27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млрд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приблизително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12%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цялата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добавена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стойност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финландската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икономика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същата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година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Основните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биоикономиката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Финландия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горският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енергийният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секторът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строителството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хранително-вкусовия</a:t>
            </a: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ru-RU" sz="6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6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6600" dirty="0"/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6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6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87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9</a:t>
            </a:fld>
            <a:endParaRPr lang="es-ES" dirty="0"/>
          </a:p>
        </p:txBody>
      </p:sp>
      <p:sp>
        <p:nvSpPr>
          <p:cNvPr id="3" name="Rectangle 2"/>
          <p:cNvSpPr/>
          <p:nvPr/>
        </p:nvSpPr>
        <p:spPr>
          <a:xfrm>
            <a:off x="2216727" y="1278684"/>
            <a:ext cx="1473857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bg-BG" sz="8000" b="1" dirty="0" smtClean="0">
                <a:solidFill>
                  <a:srgbClr val="63BB5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Стратегически документи на Германия</a:t>
            </a:r>
            <a:endParaRPr lang="en-US" sz="8000" b="1" dirty="0">
              <a:solidFill>
                <a:srgbClr val="63BB5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0834" y="4485716"/>
            <a:ext cx="28489965" cy="1837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ru-RU" sz="6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6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6600" dirty="0"/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6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6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70833" y="4485716"/>
            <a:ext cx="28489965" cy="13295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66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bg-BG" sz="6600" i="1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Презентация на </a:t>
            </a:r>
            <a:r>
              <a:rPr lang="ru-RU" sz="6600" i="1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Сътруднически </a:t>
            </a:r>
            <a:r>
              <a:rPr lang="ru-RU" sz="66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център за устойчиво потребление и производство (CSCP)</a:t>
            </a:r>
            <a:endParaRPr lang="bg-BG" sz="6600" i="1" kern="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57250" indent="-8572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60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Федерална</a:t>
            </a:r>
            <a:r>
              <a:rPr lang="en-US" sz="60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стратегия</a:t>
            </a: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en-US" sz="60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Национална</a:t>
            </a: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стратегия</a:t>
            </a: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биоикономика</a:t>
            </a: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0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която</a:t>
            </a: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</a:t>
            </a: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изпълнява</a:t>
            </a: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</a:t>
            </a: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Федералното</a:t>
            </a: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министерство</a:t>
            </a: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храните</a:t>
            </a: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sz="60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земеделието</a:t>
            </a: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en-US" sz="60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Федералното</a:t>
            </a: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министерство</a:t>
            </a: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образованието</a:t>
            </a: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sz="60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научните</a:t>
            </a:r>
            <a:r>
              <a:rPr lang="en-US" sz="6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изследвания</a:t>
            </a:r>
            <a:r>
              <a:rPr lang="en-US" sz="60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bg-BG" sz="6000" kern="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Преди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стратегията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bg-BG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Всичко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започва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 г.,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въведена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Националната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научни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изследвания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областта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биоикономиката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2030 г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която е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фокус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върху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технологиите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иновациите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също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върху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растежа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икономиката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2014 г. е </a:t>
            </a:r>
            <a:r>
              <a:rPr lang="bg-BG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въведена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ационалната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стратегически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федерално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ниво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фокус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върху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използването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ресурсите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използването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биомаса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цяло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bg-BG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направен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преглед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земеделския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2016 г. е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изготвен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</a:t>
            </a:r>
            <a:r>
              <a:rPr lang="bg-BG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напредъка на стратегията с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препоръки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подобр</a:t>
            </a:r>
            <a:r>
              <a:rPr lang="bg-BG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яване.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n-US" sz="6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57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10</a:t>
            </a:fld>
            <a:endParaRPr lang="es-ES" dirty="0"/>
          </a:p>
        </p:txBody>
      </p:sp>
      <p:sp>
        <p:nvSpPr>
          <p:cNvPr id="3" name="Rectangle 2"/>
          <p:cNvSpPr/>
          <p:nvPr/>
        </p:nvSpPr>
        <p:spPr>
          <a:xfrm>
            <a:off x="2216727" y="1278684"/>
            <a:ext cx="14738578" cy="1524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bg-BG" sz="8800" b="1" dirty="0" smtClean="0">
                <a:solidFill>
                  <a:srgbClr val="63BB5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Германия</a:t>
            </a:r>
            <a:endParaRPr lang="en-US" sz="8800" b="1" dirty="0">
              <a:solidFill>
                <a:srgbClr val="63BB5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0834" y="4485716"/>
            <a:ext cx="28489965" cy="1837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ru-RU" sz="6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6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6600" dirty="0"/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6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6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70834" y="4137685"/>
            <a:ext cx="28768262" cy="1431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През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2020 г. е </a:t>
            </a:r>
            <a:r>
              <a:rPr lang="bg-BG" sz="66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въведена</a:t>
            </a:r>
            <a:r>
              <a:rPr lang="en-US" sz="66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Национална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стратегия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биоикономика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хармонизация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тези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две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предишни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стратегии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включва</a:t>
            </a:r>
            <a:r>
              <a:rPr lang="bg-BG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някои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по-външни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перспективи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някои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критики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които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били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налице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6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-BG" sz="66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става</a:t>
            </a:r>
            <a:r>
              <a:rPr lang="en-US" sz="66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въпрос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66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en-US" sz="66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включване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66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en-US" sz="66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US" sz="66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социалното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измерение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bg-BG" sz="66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има </a:t>
            </a:r>
            <a:r>
              <a:rPr lang="en-US" sz="66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голямо</a:t>
            </a:r>
            <a:r>
              <a:rPr lang="en-US" sz="66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фокусиране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върху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устойчивостта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което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предишните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две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 в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такава</a:t>
            </a:r>
            <a:r>
              <a:rPr lang="en-US" sz="6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степен</a:t>
            </a:r>
            <a:r>
              <a:rPr lang="en-US" sz="66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bg-BG" sz="6600" kern="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Съществуват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общо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(1. консултативен съвет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BioÖkonomieRat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участие на обществото,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сътрудничество </a:t>
            </a: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Германия, 3. 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сътрудничество </a:t>
            </a: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извън 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Германия, 4. мониторинг на биоикономиката, 5. квалифициран персонал, 6. комуникация и диалог)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Какво можем да научим от опита на Германия в </a:t>
            </a:r>
            <a:r>
              <a:rPr lang="bg-BG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биоикономиката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algn="just"/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Това е непрексънат процес (от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първата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настоящата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са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минали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подобрения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кръгове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заинтересованите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Тя се фокусира върху създаването на база от знания за </a:t>
            </a:r>
            <a:r>
              <a:rPr lang="bg-BG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биоикономиката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най-вече върху това, че всичко това се прави по устойчив начин),</a:t>
            </a:r>
          </a:p>
        </p:txBody>
      </p:sp>
    </p:spTree>
    <p:extLst>
      <p:ext uri="{BB962C8B-B14F-4D97-AF65-F5344CB8AC3E}">
        <p14:creationId xmlns:p14="http://schemas.microsoft.com/office/powerpoint/2010/main" val="2309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8A2D-B7B4-7446-9865-3C23A23C80B0}" type="slidenum">
              <a:rPr lang="es-ES" smtClean="0"/>
              <a:t>11</a:t>
            </a:fld>
            <a:endParaRPr lang="es-ES" dirty="0"/>
          </a:p>
        </p:txBody>
      </p:sp>
      <p:sp>
        <p:nvSpPr>
          <p:cNvPr id="5" name="Rectangle 4"/>
          <p:cNvSpPr/>
          <p:nvPr/>
        </p:nvSpPr>
        <p:spPr>
          <a:xfrm>
            <a:off x="770834" y="4485716"/>
            <a:ext cx="28489965" cy="1837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ru-RU" sz="6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6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6600" dirty="0"/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bg-BG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6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6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70834" y="4137685"/>
            <a:ext cx="2876826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Стратегията </a:t>
            </a: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силно насочена към научните изследвания</a:t>
            </a:r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Критиките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стратегията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bg-BG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били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отгоре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надолу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т.е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федерално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ниво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правителствено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ниво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6600" dirty="0"/>
              <a:t> </a:t>
            </a:r>
          </a:p>
          <a:p>
            <a:pPr algn="just"/>
            <a:endParaRPr lang="bg-BG" sz="6600" b="1" dirty="0" smtClean="0">
              <a:solidFill>
                <a:srgbClr val="63BB5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bg-BG" sz="6600" b="1" dirty="0">
              <a:solidFill>
                <a:srgbClr val="63BB5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23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A54B148579224EB43A724207951202" ma:contentTypeVersion="16" ma:contentTypeDescription="Create a new document." ma:contentTypeScope="" ma:versionID="f4b50eaf7df904b793551895607d1788">
  <xsd:schema xmlns:xsd="http://www.w3.org/2001/XMLSchema" xmlns:xs="http://www.w3.org/2001/XMLSchema" xmlns:p="http://schemas.microsoft.com/office/2006/metadata/properties" xmlns:ns2="dcdd3d15-175a-40b9-830b-9a6a2434ebb4" xmlns:ns3="36516dec-3198-4375-9f02-489cac5f3526" targetNamespace="http://schemas.microsoft.com/office/2006/metadata/properties" ma:root="true" ma:fieldsID="962850d5ecebf254ece274ace42ba48f" ns2:_="" ns3:_="">
    <xsd:import namespace="dcdd3d15-175a-40b9-830b-9a6a2434ebb4"/>
    <xsd:import namespace="36516dec-3198-4375-9f02-489cac5f35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dd3d15-175a-40b9-830b-9a6a2434eb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6987254-778e-42bb-8dd0-dd794b0744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516dec-3198-4375-9f02-489cac5f352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ef8dc55-5d72-45df-bf45-4d37aad0c540}" ma:internalName="TaxCatchAll" ma:showField="CatchAllData" ma:web="36516dec-3198-4375-9f02-489cac5f35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AD8266-B28E-48F9-BA19-EEC9983CB4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1DFC0D-ABC7-48D6-8503-2FABD88989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dd3d15-175a-40b9-830b-9a6a2434ebb4"/>
    <ds:schemaRef ds:uri="36516dec-3198-4375-9f02-489cac5f35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1156</TotalTime>
  <Words>1091</Words>
  <Application>Microsoft Office PowerPoint</Application>
  <PresentationFormat>Custom</PresentationFormat>
  <Paragraphs>208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Arial</vt:lpstr>
      <vt:lpstr>Calibri</vt:lpstr>
      <vt:lpstr>Calibri Light</vt:lpstr>
      <vt:lpstr>DIN</vt:lpstr>
      <vt:lpstr>DIN Alternate</vt:lpstr>
      <vt:lpstr>DIN Black</vt:lpstr>
      <vt:lpstr>Gotham Black Regular</vt:lpstr>
      <vt:lpstr>Karla</vt:lpstr>
      <vt:lpstr>Times New Roman</vt:lpstr>
      <vt:lpstr>2_Custom Design</vt:lpstr>
      <vt:lpstr>Office Theme</vt:lpstr>
      <vt:lpstr>3_Custom Design</vt:lpstr>
      <vt:lpstr>4_Custom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User</cp:lastModifiedBy>
  <cp:revision>227</cp:revision>
  <cp:lastPrinted>2023-10-06T11:24:09Z</cp:lastPrinted>
  <dcterms:created xsi:type="dcterms:W3CDTF">2022-08-24T09:48:55Z</dcterms:created>
  <dcterms:modified xsi:type="dcterms:W3CDTF">2023-11-28T07:33:26Z</dcterms:modified>
</cp:coreProperties>
</file>